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13F68B6-C6A7-45B2-A10E-87742CA554E7}" type="datetimeFigureOut">
              <a:rPr lang="ru-RU"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1E21089-7B4D-4DDD-BEF0-DED4DB2655C7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>
                <a:solidFill>
                  <a:schemeClr val="tx1"/>
                </a:solidFill>
                <a:latin typeface="Calibri"/>
                <a:ea typeface="Arial"/>
                <a:cs typeface="Arial"/>
              </a:rPr>
              <a:t>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641990D-ACDE-4BD0-8708-DE1D6342278A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type="tx" userDrawn="1">
  <p:cSld name="Title and 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 bwMode="auto"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 bwMode="auto"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 bwMode="auto"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two columns" type="twoColTx" userDrawn="1">
  <p:cSld name="Title and 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 bwMode="auto"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 bwMode="auto"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5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 bwMode="auto"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5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 bwMode="auto"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D9F841F-63E7-4EBD-A0CE-DBCACED2465A}" type="datetimeFigureOut">
              <a:rPr lang="ru-RU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ECE3EC-17EA-45F0-B2FD-099C318E2DFE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22037" y="-8726"/>
            <a:ext cx="12214037" cy="686672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 bwMode="auto">
          <a:xfrm>
            <a:off x="-10981" y="-29006"/>
            <a:ext cx="12222709" cy="6872727"/>
          </a:xfrm>
          <a:prstGeom prst="rect">
            <a:avLst/>
          </a:prstGeom>
          <a:gradFill>
            <a:gsLst>
              <a:gs pos="35000">
                <a:srgbClr val="002060">
                  <a:lumMod val="100000"/>
                  <a:alpha val="61000"/>
                </a:srgbClr>
              </a:gs>
              <a:gs pos="100000">
                <a:srgbClr val="0070C0">
                  <a:lumMod val="67000"/>
                  <a:lumOff val="33000"/>
                  <a:alpha val="81000"/>
                </a:srgbClr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400"/>
          </a:p>
        </p:txBody>
      </p:sp>
      <p:grpSp>
        <p:nvGrpSpPr>
          <p:cNvPr id="257" name="Group 198"/>
          <p:cNvGrpSpPr>
            <a:grpSpLocks noChangeAspect="1"/>
          </p:cNvGrpSpPr>
          <p:nvPr/>
        </p:nvGrpSpPr>
        <p:grpSpPr bwMode="auto">
          <a:xfrm>
            <a:off x="-1004874" y="-423375"/>
            <a:ext cx="8706692" cy="7739016"/>
            <a:chOff x="1051" y="-3"/>
            <a:chExt cx="3653" cy="3247"/>
          </a:xfrm>
          <a:solidFill>
            <a:srgbClr val="00B0F0">
              <a:alpha val="50000"/>
            </a:srgbClr>
          </a:solidFill>
        </p:grpSpPr>
        <p:sp>
          <p:nvSpPr>
            <p:cNvPr id="259" name="Freeform 199"/>
            <p:cNvSpPr/>
            <p:nvPr/>
          </p:nvSpPr>
          <p:spPr bwMode="auto">
            <a:xfrm>
              <a:off x="3425" y="1690"/>
              <a:ext cx="637" cy="1100"/>
            </a:xfrm>
            <a:custGeom>
              <a:avLst/>
              <a:gdLst>
                <a:gd name="T0" fmla="*/ 635 w 637"/>
                <a:gd name="T1" fmla="*/ 1100 h 1100"/>
                <a:gd name="T2" fmla="*/ 635 w 637"/>
                <a:gd name="T3" fmla="*/ 1100 h 1100"/>
                <a:gd name="T4" fmla="*/ 0 w 637"/>
                <a:gd name="T5" fmla="*/ 1 h 1100"/>
                <a:gd name="T6" fmla="*/ 2 w 637"/>
                <a:gd name="T7" fmla="*/ 0 h 1100"/>
                <a:gd name="T8" fmla="*/ 2 w 637"/>
                <a:gd name="T9" fmla="*/ 1 h 1100"/>
                <a:gd name="T10" fmla="*/ 637 w 637"/>
                <a:gd name="T11" fmla="*/ 1100 h 1100"/>
                <a:gd name="T12" fmla="*/ 635 w 637"/>
                <a:gd name="T13" fmla="*/ 11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7" h="1100" extrusionOk="0">
                  <a:moveTo>
                    <a:pt x="635" y="1100"/>
                  </a:moveTo>
                  <a:lnTo>
                    <a:pt x="635" y="1100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637" y="1100"/>
                  </a:lnTo>
                  <a:lnTo>
                    <a:pt x="635" y="11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60" name="Freeform 200"/>
            <p:cNvSpPr/>
            <p:nvPr/>
          </p:nvSpPr>
          <p:spPr bwMode="auto">
            <a:xfrm>
              <a:off x="3411" y="1676"/>
              <a:ext cx="31" cy="31"/>
            </a:xfrm>
            <a:custGeom>
              <a:avLst/>
              <a:gdLst>
                <a:gd name="T0" fmla="*/ 3 w 18"/>
                <a:gd name="T1" fmla="*/ 13 h 18"/>
                <a:gd name="T2" fmla="*/ 5 w 18"/>
                <a:gd name="T3" fmla="*/ 3 h 18"/>
                <a:gd name="T4" fmla="*/ 16 w 18"/>
                <a:gd name="T5" fmla="*/ 5 h 18"/>
                <a:gd name="T6" fmla="*/ 13 w 18"/>
                <a:gd name="T7" fmla="*/ 16 h 18"/>
                <a:gd name="T8" fmla="*/ 3 w 18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 extrusionOk="0">
                  <a:moveTo>
                    <a:pt x="3" y="13"/>
                  </a:moveTo>
                  <a:cubicBezTo>
                    <a:pt x="0" y="9"/>
                    <a:pt x="2" y="5"/>
                    <a:pt x="5" y="3"/>
                  </a:cubicBezTo>
                  <a:cubicBezTo>
                    <a:pt x="9" y="0"/>
                    <a:pt x="13" y="2"/>
                    <a:pt x="16" y="5"/>
                  </a:cubicBezTo>
                  <a:cubicBezTo>
                    <a:pt x="18" y="9"/>
                    <a:pt x="16" y="13"/>
                    <a:pt x="13" y="16"/>
                  </a:cubicBezTo>
                  <a:cubicBezTo>
                    <a:pt x="9" y="18"/>
                    <a:pt x="5" y="16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61" name="Freeform 201"/>
            <p:cNvSpPr/>
            <p:nvPr/>
          </p:nvSpPr>
          <p:spPr bwMode="auto">
            <a:xfrm>
              <a:off x="4047" y="2775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12 w 17"/>
                <a:gd name="T3" fmla="*/ 15 h 17"/>
                <a:gd name="T4" fmla="*/ 15 w 17"/>
                <a:gd name="T5" fmla="*/ 5 h 17"/>
                <a:gd name="T6" fmla="*/ 4 w 17"/>
                <a:gd name="T7" fmla="*/ 2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4" y="16"/>
                    <a:pt x="8" y="17"/>
                    <a:pt x="12" y="15"/>
                  </a:cubicBezTo>
                  <a:cubicBezTo>
                    <a:pt x="16" y="13"/>
                    <a:pt x="17" y="8"/>
                    <a:pt x="15" y="5"/>
                  </a:cubicBezTo>
                  <a:cubicBezTo>
                    <a:pt x="13" y="1"/>
                    <a:pt x="8" y="0"/>
                    <a:pt x="4" y="2"/>
                  </a:cubicBezTo>
                  <a:cubicBezTo>
                    <a:pt x="1" y="4"/>
                    <a:pt x="0" y="9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62" name="Freeform 202"/>
            <p:cNvSpPr/>
            <p:nvPr/>
          </p:nvSpPr>
          <p:spPr bwMode="auto">
            <a:xfrm>
              <a:off x="3006" y="1693"/>
              <a:ext cx="845" cy="1463"/>
            </a:xfrm>
            <a:custGeom>
              <a:avLst/>
              <a:gdLst>
                <a:gd name="T0" fmla="*/ 843 w 845"/>
                <a:gd name="T1" fmla="*/ 1463 h 1463"/>
                <a:gd name="T2" fmla="*/ 843 w 845"/>
                <a:gd name="T3" fmla="*/ 1461 h 1463"/>
                <a:gd name="T4" fmla="*/ 0 w 845"/>
                <a:gd name="T5" fmla="*/ 0 h 1463"/>
                <a:gd name="T6" fmla="*/ 0 w 845"/>
                <a:gd name="T7" fmla="*/ 0 h 1463"/>
                <a:gd name="T8" fmla="*/ 2 w 845"/>
                <a:gd name="T9" fmla="*/ 0 h 1463"/>
                <a:gd name="T10" fmla="*/ 845 w 845"/>
                <a:gd name="T11" fmla="*/ 1461 h 1463"/>
                <a:gd name="T12" fmla="*/ 843 w 845"/>
                <a:gd name="T13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5" h="1463" extrusionOk="0">
                  <a:moveTo>
                    <a:pt x="843" y="1463"/>
                  </a:moveTo>
                  <a:lnTo>
                    <a:pt x="843" y="146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845" y="1461"/>
                  </a:lnTo>
                  <a:lnTo>
                    <a:pt x="843" y="14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63" name="Freeform 203"/>
            <p:cNvSpPr/>
            <p:nvPr/>
          </p:nvSpPr>
          <p:spPr bwMode="auto">
            <a:xfrm>
              <a:off x="3836" y="3139"/>
              <a:ext cx="29" cy="31"/>
            </a:xfrm>
            <a:custGeom>
              <a:avLst/>
              <a:gdLst>
                <a:gd name="T0" fmla="*/ 15 w 17"/>
                <a:gd name="T1" fmla="*/ 5 h 18"/>
                <a:gd name="T2" fmla="*/ 12 w 17"/>
                <a:gd name="T3" fmla="*/ 16 h 18"/>
                <a:gd name="T4" fmla="*/ 2 w 17"/>
                <a:gd name="T5" fmla="*/ 13 h 18"/>
                <a:gd name="T6" fmla="*/ 4 w 17"/>
                <a:gd name="T7" fmla="*/ 3 h 18"/>
                <a:gd name="T8" fmla="*/ 15 w 17"/>
                <a:gd name="T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 extrusionOk="0">
                  <a:moveTo>
                    <a:pt x="15" y="5"/>
                  </a:moveTo>
                  <a:cubicBezTo>
                    <a:pt x="17" y="9"/>
                    <a:pt x="16" y="13"/>
                    <a:pt x="12" y="16"/>
                  </a:cubicBezTo>
                  <a:cubicBezTo>
                    <a:pt x="8" y="18"/>
                    <a:pt x="4" y="16"/>
                    <a:pt x="2" y="13"/>
                  </a:cubicBezTo>
                  <a:cubicBezTo>
                    <a:pt x="0" y="9"/>
                    <a:pt x="1" y="5"/>
                    <a:pt x="4" y="3"/>
                  </a:cubicBezTo>
                  <a:cubicBezTo>
                    <a:pt x="8" y="0"/>
                    <a:pt x="13" y="2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64" name="Freeform 204"/>
            <p:cNvSpPr/>
            <p:nvPr/>
          </p:nvSpPr>
          <p:spPr bwMode="auto">
            <a:xfrm>
              <a:off x="2992" y="1679"/>
              <a:ext cx="30" cy="30"/>
            </a:xfrm>
            <a:custGeom>
              <a:avLst/>
              <a:gdLst>
                <a:gd name="T0" fmla="*/ 15 w 17"/>
                <a:gd name="T1" fmla="*/ 5 h 17"/>
                <a:gd name="T2" fmla="*/ 4 w 17"/>
                <a:gd name="T3" fmla="*/ 2 h 17"/>
                <a:gd name="T4" fmla="*/ 2 w 17"/>
                <a:gd name="T5" fmla="*/ 12 h 17"/>
                <a:gd name="T6" fmla="*/ 12 w 17"/>
                <a:gd name="T7" fmla="*/ 15 h 17"/>
                <a:gd name="T8" fmla="*/ 15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15" y="5"/>
                  </a:moveTo>
                  <a:cubicBezTo>
                    <a:pt x="13" y="1"/>
                    <a:pt x="8" y="0"/>
                    <a:pt x="4" y="2"/>
                  </a:cubicBezTo>
                  <a:cubicBezTo>
                    <a:pt x="1" y="4"/>
                    <a:pt x="0" y="9"/>
                    <a:pt x="2" y="12"/>
                  </a:cubicBezTo>
                  <a:cubicBezTo>
                    <a:pt x="4" y="16"/>
                    <a:pt x="8" y="17"/>
                    <a:pt x="12" y="15"/>
                  </a:cubicBezTo>
                  <a:cubicBezTo>
                    <a:pt x="16" y="13"/>
                    <a:pt x="17" y="8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65" name="Freeform 205"/>
            <p:cNvSpPr/>
            <p:nvPr/>
          </p:nvSpPr>
          <p:spPr bwMode="auto">
            <a:xfrm>
              <a:off x="3848" y="2789"/>
              <a:ext cx="213" cy="367"/>
            </a:xfrm>
            <a:custGeom>
              <a:avLst/>
              <a:gdLst>
                <a:gd name="T0" fmla="*/ 0 w 213"/>
                <a:gd name="T1" fmla="*/ 367 h 367"/>
                <a:gd name="T2" fmla="*/ 0 w 213"/>
                <a:gd name="T3" fmla="*/ 365 h 367"/>
                <a:gd name="T4" fmla="*/ 0 w 213"/>
                <a:gd name="T5" fmla="*/ 365 h 367"/>
                <a:gd name="T6" fmla="*/ 211 w 213"/>
                <a:gd name="T7" fmla="*/ 0 h 367"/>
                <a:gd name="T8" fmla="*/ 213 w 213"/>
                <a:gd name="T9" fmla="*/ 0 h 367"/>
                <a:gd name="T10" fmla="*/ 211 w 213"/>
                <a:gd name="T11" fmla="*/ 1 h 367"/>
                <a:gd name="T12" fmla="*/ 0 w 213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7" extrusionOk="0">
                  <a:moveTo>
                    <a:pt x="0" y="367"/>
                  </a:moveTo>
                  <a:lnTo>
                    <a:pt x="0" y="365"/>
                  </a:lnTo>
                  <a:lnTo>
                    <a:pt x="0" y="365"/>
                  </a:lnTo>
                  <a:lnTo>
                    <a:pt x="211" y="0"/>
                  </a:lnTo>
                  <a:lnTo>
                    <a:pt x="213" y="0"/>
                  </a:lnTo>
                  <a:lnTo>
                    <a:pt x="211" y="1"/>
                  </a:lnTo>
                  <a:lnTo>
                    <a:pt x="0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66" name="Freeform 206"/>
            <p:cNvSpPr/>
            <p:nvPr/>
          </p:nvSpPr>
          <p:spPr bwMode="auto">
            <a:xfrm>
              <a:off x="4045" y="2775"/>
              <a:ext cx="31" cy="29"/>
            </a:xfrm>
            <a:custGeom>
              <a:avLst/>
              <a:gdLst>
                <a:gd name="T0" fmla="*/ 2 w 18"/>
                <a:gd name="T1" fmla="*/ 5 h 17"/>
                <a:gd name="T2" fmla="*/ 13 w 18"/>
                <a:gd name="T3" fmla="*/ 2 h 17"/>
                <a:gd name="T4" fmla="*/ 15 w 18"/>
                <a:gd name="T5" fmla="*/ 12 h 17"/>
                <a:gd name="T6" fmla="*/ 5 w 18"/>
                <a:gd name="T7" fmla="*/ 15 h 17"/>
                <a:gd name="T8" fmla="*/ 2 w 18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2" y="5"/>
                  </a:moveTo>
                  <a:cubicBezTo>
                    <a:pt x="5" y="1"/>
                    <a:pt x="9" y="0"/>
                    <a:pt x="13" y="2"/>
                  </a:cubicBezTo>
                  <a:cubicBezTo>
                    <a:pt x="16" y="4"/>
                    <a:pt x="18" y="9"/>
                    <a:pt x="15" y="12"/>
                  </a:cubicBezTo>
                  <a:cubicBezTo>
                    <a:pt x="13" y="16"/>
                    <a:pt x="9" y="17"/>
                    <a:pt x="5" y="15"/>
                  </a:cubicBezTo>
                  <a:cubicBezTo>
                    <a:pt x="2" y="13"/>
                    <a:pt x="0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67" name="Rectangle 207"/>
            <p:cNvSpPr>
              <a:spLocks noChangeArrowheads="1"/>
            </p:cNvSpPr>
            <p:nvPr/>
          </p:nvSpPr>
          <p:spPr bwMode="auto">
            <a:xfrm>
              <a:off x="3638" y="2789"/>
              <a:ext cx="422" cy="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68" name="Oval 208"/>
            <p:cNvSpPr>
              <a:spLocks noChangeArrowheads="1"/>
            </p:cNvSpPr>
            <p:nvPr/>
          </p:nvSpPr>
          <p:spPr bwMode="auto">
            <a:xfrm>
              <a:off x="3626" y="2777"/>
              <a:ext cx="26" cy="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69" name="Freeform 209"/>
            <p:cNvSpPr/>
            <p:nvPr/>
          </p:nvSpPr>
          <p:spPr bwMode="auto">
            <a:xfrm>
              <a:off x="3638" y="2422"/>
              <a:ext cx="213" cy="367"/>
            </a:xfrm>
            <a:custGeom>
              <a:avLst/>
              <a:gdLst>
                <a:gd name="T0" fmla="*/ 2 w 213"/>
                <a:gd name="T1" fmla="*/ 367 h 367"/>
                <a:gd name="T2" fmla="*/ 0 w 213"/>
                <a:gd name="T3" fmla="*/ 367 h 367"/>
                <a:gd name="T4" fmla="*/ 0 w 213"/>
                <a:gd name="T5" fmla="*/ 366 h 367"/>
                <a:gd name="T6" fmla="*/ 211 w 213"/>
                <a:gd name="T7" fmla="*/ 0 h 367"/>
                <a:gd name="T8" fmla="*/ 213 w 213"/>
                <a:gd name="T9" fmla="*/ 2 h 367"/>
                <a:gd name="T10" fmla="*/ 213 w 213"/>
                <a:gd name="T11" fmla="*/ 2 h 367"/>
                <a:gd name="T12" fmla="*/ 2 w 213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7" extrusionOk="0">
                  <a:moveTo>
                    <a:pt x="2" y="367"/>
                  </a:moveTo>
                  <a:lnTo>
                    <a:pt x="0" y="367"/>
                  </a:lnTo>
                  <a:lnTo>
                    <a:pt x="0" y="366"/>
                  </a:lnTo>
                  <a:lnTo>
                    <a:pt x="211" y="0"/>
                  </a:lnTo>
                  <a:lnTo>
                    <a:pt x="213" y="2"/>
                  </a:lnTo>
                  <a:lnTo>
                    <a:pt x="213" y="2"/>
                  </a:lnTo>
                  <a:lnTo>
                    <a:pt x="2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70" name="Freeform 210"/>
            <p:cNvSpPr/>
            <p:nvPr/>
          </p:nvSpPr>
          <p:spPr bwMode="auto">
            <a:xfrm>
              <a:off x="3836" y="2409"/>
              <a:ext cx="29" cy="29"/>
            </a:xfrm>
            <a:custGeom>
              <a:avLst/>
              <a:gdLst>
                <a:gd name="T0" fmla="*/ 2 w 17"/>
                <a:gd name="T1" fmla="*/ 5 h 17"/>
                <a:gd name="T2" fmla="*/ 12 w 17"/>
                <a:gd name="T3" fmla="*/ 2 h 17"/>
                <a:gd name="T4" fmla="*/ 15 w 17"/>
                <a:gd name="T5" fmla="*/ 13 h 17"/>
                <a:gd name="T6" fmla="*/ 4 w 17"/>
                <a:gd name="T7" fmla="*/ 15 h 17"/>
                <a:gd name="T8" fmla="*/ 2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5"/>
                  </a:moveTo>
                  <a:cubicBezTo>
                    <a:pt x="4" y="1"/>
                    <a:pt x="8" y="0"/>
                    <a:pt x="12" y="2"/>
                  </a:cubicBezTo>
                  <a:cubicBezTo>
                    <a:pt x="16" y="4"/>
                    <a:pt x="17" y="9"/>
                    <a:pt x="15" y="13"/>
                  </a:cubicBezTo>
                  <a:cubicBezTo>
                    <a:pt x="13" y="16"/>
                    <a:pt x="8" y="17"/>
                    <a:pt x="4" y="15"/>
                  </a:cubicBezTo>
                  <a:cubicBezTo>
                    <a:pt x="1" y="13"/>
                    <a:pt x="0" y="9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71" name="Freeform 211"/>
            <p:cNvSpPr/>
            <p:nvPr/>
          </p:nvSpPr>
          <p:spPr bwMode="auto">
            <a:xfrm>
              <a:off x="3427" y="2421"/>
              <a:ext cx="424" cy="4"/>
            </a:xfrm>
            <a:custGeom>
              <a:avLst/>
              <a:gdLst>
                <a:gd name="T0" fmla="*/ 424 w 424"/>
                <a:gd name="T1" fmla="*/ 4 h 4"/>
                <a:gd name="T2" fmla="*/ 422 w 424"/>
                <a:gd name="T3" fmla="*/ 4 h 4"/>
                <a:gd name="T4" fmla="*/ 0 w 424"/>
                <a:gd name="T5" fmla="*/ 2 h 4"/>
                <a:gd name="T6" fmla="*/ 0 w 424"/>
                <a:gd name="T7" fmla="*/ 0 h 4"/>
                <a:gd name="T8" fmla="*/ 2 w 424"/>
                <a:gd name="T9" fmla="*/ 0 h 4"/>
                <a:gd name="T10" fmla="*/ 424 w 424"/>
                <a:gd name="T11" fmla="*/ 2 h 4"/>
                <a:gd name="T12" fmla="*/ 424 w 4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4" extrusionOk="0">
                  <a:moveTo>
                    <a:pt x="424" y="4"/>
                  </a:moveTo>
                  <a:lnTo>
                    <a:pt x="42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24" y="2"/>
                  </a:lnTo>
                  <a:lnTo>
                    <a:pt x="42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72" name="Freeform 212"/>
            <p:cNvSpPr/>
            <p:nvPr/>
          </p:nvSpPr>
          <p:spPr bwMode="auto">
            <a:xfrm>
              <a:off x="3414" y="2409"/>
              <a:ext cx="26" cy="26"/>
            </a:xfrm>
            <a:custGeom>
              <a:avLst/>
              <a:gdLst>
                <a:gd name="T0" fmla="*/ 8 w 15"/>
                <a:gd name="T1" fmla="*/ 15 h 15"/>
                <a:gd name="T2" fmla="*/ 0 w 15"/>
                <a:gd name="T3" fmla="*/ 7 h 15"/>
                <a:gd name="T4" fmla="*/ 8 w 15"/>
                <a:gd name="T5" fmla="*/ 0 h 15"/>
                <a:gd name="T6" fmla="*/ 15 w 15"/>
                <a:gd name="T7" fmla="*/ 7 h 15"/>
                <a:gd name="T8" fmla="*/ 8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 extrusionOk="0">
                  <a:moveTo>
                    <a:pt x="8" y="15"/>
                  </a:moveTo>
                  <a:cubicBezTo>
                    <a:pt x="4" y="15"/>
                    <a:pt x="0" y="11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2"/>
                    <a:pt x="12" y="15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73" name="Freeform 213"/>
            <p:cNvSpPr/>
            <p:nvPr/>
          </p:nvSpPr>
          <p:spPr bwMode="auto">
            <a:xfrm>
              <a:off x="3427" y="2059"/>
              <a:ext cx="213" cy="364"/>
            </a:xfrm>
            <a:custGeom>
              <a:avLst/>
              <a:gdLst>
                <a:gd name="T0" fmla="*/ 2 w 213"/>
                <a:gd name="T1" fmla="*/ 364 h 364"/>
                <a:gd name="T2" fmla="*/ 0 w 213"/>
                <a:gd name="T3" fmla="*/ 362 h 364"/>
                <a:gd name="T4" fmla="*/ 0 w 213"/>
                <a:gd name="T5" fmla="*/ 362 h 364"/>
                <a:gd name="T6" fmla="*/ 211 w 213"/>
                <a:gd name="T7" fmla="*/ 0 h 364"/>
                <a:gd name="T8" fmla="*/ 213 w 213"/>
                <a:gd name="T9" fmla="*/ 0 h 364"/>
                <a:gd name="T10" fmla="*/ 213 w 213"/>
                <a:gd name="T11" fmla="*/ 0 h 364"/>
                <a:gd name="T12" fmla="*/ 2 w 213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4" extrusionOk="0">
                  <a:moveTo>
                    <a:pt x="2" y="364"/>
                  </a:moveTo>
                  <a:lnTo>
                    <a:pt x="0" y="362"/>
                  </a:lnTo>
                  <a:lnTo>
                    <a:pt x="0" y="362"/>
                  </a:lnTo>
                  <a:lnTo>
                    <a:pt x="211" y="0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" y="3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74" name="Freeform 214"/>
            <p:cNvSpPr/>
            <p:nvPr/>
          </p:nvSpPr>
          <p:spPr bwMode="auto">
            <a:xfrm>
              <a:off x="3624" y="2045"/>
              <a:ext cx="30" cy="29"/>
            </a:xfrm>
            <a:custGeom>
              <a:avLst/>
              <a:gdLst>
                <a:gd name="T0" fmla="*/ 2 w 17"/>
                <a:gd name="T1" fmla="*/ 4 h 17"/>
                <a:gd name="T2" fmla="*/ 12 w 17"/>
                <a:gd name="T3" fmla="*/ 2 h 17"/>
                <a:gd name="T4" fmla="*/ 15 w 17"/>
                <a:gd name="T5" fmla="*/ 12 h 17"/>
                <a:gd name="T6" fmla="*/ 5 w 17"/>
                <a:gd name="T7" fmla="*/ 15 h 17"/>
                <a:gd name="T8" fmla="*/ 2 w 17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4"/>
                  </a:moveTo>
                  <a:cubicBezTo>
                    <a:pt x="4" y="1"/>
                    <a:pt x="9" y="0"/>
                    <a:pt x="12" y="2"/>
                  </a:cubicBezTo>
                  <a:cubicBezTo>
                    <a:pt x="16" y="4"/>
                    <a:pt x="17" y="8"/>
                    <a:pt x="15" y="12"/>
                  </a:cubicBezTo>
                  <a:cubicBezTo>
                    <a:pt x="13" y="16"/>
                    <a:pt x="8" y="17"/>
                    <a:pt x="5" y="15"/>
                  </a:cubicBezTo>
                  <a:cubicBezTo>
                    <a:pt x="1" y="13"/>
                    <a:pt x="0" y="8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75" name="Freeform 215"/>
            <p:cNvSpPr/>
            <p:nvPr/>
          </p:nvSpPr>
          <p:spPr bwMode="auto">
            <a:xfrm>
              <a:off x="2665" y="2129"/>
              <a:ext cx="635" cy="1101"/>
            </a:xfrm>
            <a:custGeom>
              <a:avLst/>
              <a:gdLst>
                <a:gd name="T0" fmla="*/ 633 w 635"/>
                <a:gd name="T1" fmla="*/ 1101 h 1101"/>
                <a:gd name="T2" fmla="*/ 633 w 635"/>
                <a:gd name="T3" fmla="*/ 1101 h 1101"/>
                <a:gd name="T4" fmla="*/ 0 w 635"/>
                <a:gd name="T5" fmla="*/ 2 h 1101"/>
                <a:gd name="T6" fmla="*/ 1 w 635"/>
                <a:gd name="T7" fmla="*/ 0 h 1101"/>
                <a:gd name="T8" fmla="*/ 1 w 635"/>
                <a:gd name="T9" fmla="*/ 2 h 1101"/>
                <a:gd name="T10" fmla="*/ 635 w 635"/>
                <a:gd name="T11" fmla="*/ 1101 h 1101"/>
                <a:gd name="T12" fmla="*/ 633 w 635"/>
                <a:gd name="T13" fmla="*/ 1101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5" h="1101" extrusionOk="0">
                  <a:moveTo>
                    <a:pt x="633" y="1101"/>
                  </a:moveTo>
                  <a:lnTo>
                    <a:pt x="633" y="1101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635" y="1101"/>
                  </a:lnTo>
                  <a:lnTo>
                    <a:pt x="633" y="11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76" name="Freeform 216"/>
            <p:cNvSpPr/>
            <p:nvPr/>
          </p:nvSpPr>
          <p:spPr bwMode="auto">
            <a:xfrm>
              <a:off x="2651" y="2117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4 h 17"/>
                <a:gd name="T6" fmla="*/ 12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8"/>
                    <a:pt x="1" y="4"/>
                    <a:pt x="5" y="2"/>
                  </a:cubicBezTo>
                  <a:cubicBezTo>
                    <a:pt x="8" y="0"/>
                    <a:pt x="13" y="1"/>
                    <a:pt x="15" y="4"/>
                  </a:cubicBezTo>
                  <a:cubicBezTo>
                    <a:pt x="17" y="8"/>
                    <a:pt x="16" y="13"/>
                    <a:pt x="12" y="15"/>
                  </a:cubicBezTo>
                  <a:cubicBezTo>
                    <a:pt x="9" y="17"/>
                    <a:pt x="4" y="15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77" name="Freeform 217"/>
            <p:cNvSpPr/>
            <p:nvPr/>
          </p:nvSpPr>
          <p:spPr bwMode="auto">
            <a:xfrm>
              <a:off x="3284" y="3214"/>
              <a:ext cx="30" cy="30"/>
            </a:xfrm>
            <a:custGeom>
              <a:avLst/>
              <a:gdLst>
                <a:gd name="T0" fmla="*/ 2 w 17"/>
                <a:gd name="T1" fmla="*/ 12 h 17"/>
                <a:gd name="T2" fmla="*/ 12 w 17"/>
                <a:gd name="T3" fmla="*/ 15 h 17"/>
                <a:gd name="T4" fmla="*/ 15 w 17"/>
                <a:gd name="T5" fmla="*/ 5 h 17"/>
                <a:gd name="T6" fmla="*/ 5 w 17"/>
                <a:gd name="T7" fmla="*/ 2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4" y="16"/>
                    <a:pt x="9" y="17"/>
                    <a:pt x="12" y="15"/>
                  </a:cubicBezTo>
                  <a:cubicBezTo>
                    <a:pt x="16" y="13"/>
                    <a:pt x="17" y="8"/>
                    <a:pt x="15" y="5"/>
                  </a:cubicBezTo>
                  <a:cubicBezTo>
                    <a:pt x="13" y="1"/>
                    <a:pt x="8" y="0"/>
                    <a:pt x="5" y="2"/>
                  </a:cubicBezTo>
                  <a:cubicBezTo>
                    <a:pt x="1" y="4"/>
                    <a:pt x="0" y="9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78" name="Freeform 218"/>
            <p:cNvSpPr/>
            <p:nvPr/>
          </p:nvSpPr>
          <p:spPr bwMode="auto">
            <a:xfrm>
              <a:off x="2877" y="1767"/>
              <a:ext cx="845" cy="1463"/>
            </a:xfrm>
            <a:custGeom>
              <a:avLst/>
              <a:gdLst>
                <a:gd name="T0" fmla="*/ 843 w 845"/>
                <a:gd name="T1" fmla="*/ 1463 h 1463"/>
                <a:gd name="T2" fmla="*/ 843 w 845"/>
                <a:gd name="T3" fmla="*/ 1463 h 1463"/>
                <a:gd name="T4" fmla="*/ 0 w 845"/>
                <a:gd name="T5" fmla="*/ 2 h 1463"/>
                <a:gd name="T6" fmla="*/ 0 w 845"/>
                <a:gd name="T7" fmla="*/ 0 h 1463"/>
                <a:gd name="T8" fmla="*/ 2 w 845"/>
                <a:gd name="T9" fmla="*/ 2 h 1463"/>
                <a:gd name="T10" fmla="*/ 845 w 845"/>
                <a:gd name="T11" fmla="*/ 1461 h 1463"/>
                <a:gd name="T12" fmla="*/ 843 w 845"/>
                <a:gd name="T13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5" h="1463" extrusionOk="0">
                  <a:moveTo>
                    <a:pt x="843" y="1463"/>
                  </a:moveTo>
                  <a:lnTo>
                    <a:pt x="843" y="146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845" y="1461"/>
                  </a:lnTo>
                  <a:lnTo>
                    <a:pt x="843" y="14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79" name="Freeform 219"/>
            <p:cNvSpPr/>
            <p:nvPr/>
          </p:nvSpPr>
          <p:spPr bwMode="auto">
            <a:xfrm>
              <a:off x="3707" y="3214"/>
              <a:ext cx="29" cy="30"/>
            </a:xfrm>
            <a:custGeom>
              <a:avLst/>
              <a:gdLst>
                <a:gd name="T0" fmla="*/ 15 w 17"/>
                <a:gd name="T1" fmla="*/ 5 h 17"/>
                <a:gd name="T2" fmla="*/ 12 w 17"/>
                <a:gd name="T3" fmla="*/ 15 h 17"/>
                <a:gd name="T4" fmla="*/ 2 w 17"/>
                <a:gd name="T5" fmla="*/ 12 h 17"/>
                <a:gd name="T6" fmla="*/ 4 w 17"/>
                <a:gd name="T7" fmla="*/ 2 h 17"/>
                <a:gd name="T8" fmla="*/ 15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15" y="5"/>
                  </a:moveTo>
                  <a:cubicBezTo>
                    <a:pt x="17" y="8"/>
                    <a:pt x="16" y="13"/>
                    <a:pt x="12" y="15"/>
                  </a:cubicBezTo>
                  <a:cubicBezTo>
                    <a:pt x="8" y="17"/>
                    <a:pt x="4" y="16"/>
                    <a:pt x="2" y="12"/>
                  </a:cubicBezTo>
                  <a:cubicBezTo>
                    <a:pt x="0" y="8"/>
                    <a:pt x="1" y="4"/>
                    <a:pt x="4" y="2"/>
                  </a:cubicBezTo>
                  <a:cubicBezTo>
                    <a:pt x="8" y="0"/>
                    <a:pt x="13" y="1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80" name="Freeform 220"/>
            <p:cNvSpPr/>
            <p:nvPr/>
          </p:nvSpPr>
          <p:spPr bwMode="auto">
            <a:xfrm>
              <a:off x="2864" y="1753"/>
              <a:ext cx="29" cy="29"/>
            </a:xfrm>
            <a:custGeom>
              <a:avLst/>
              <a:gdLst>
                <a:gd name="T0" fmla="*/ 15 w 17"/>
                <a:gd name="T1" fmla="*/ 5 h 17"/>
                <a:gd name="T2" fmla="*/ 5 w 17"/>
                <a:gd name="T3" fmla="*/ 2 h 17"/>
                <a:gd name="T4" fmla="*/ 2 w 17"/>
                <a:gd name="T5" fmla="*/ 13 h 17"/>
                <a:gd name="T6" fmla="*/ 12 w 17"/>
                <a:gd name="T7" fmla="*/ 15 h 17"/>
                <a:gd name="T8" fmla="*/ 15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15" y="5"/>
                  </a:moveTo>
                  <a:cubicBezTo>
                    <a:pt x="13" y="2"/>
                    <a:pt x="8" y="0"/>
                    <a:pt x="5" y="2"/>
                  </a:cubicBezTo>
                  <a:cubicBezTo>
                    <a:pt x="1" y="4"/>
                    <a:pt x="0" y="9"/>
                    <a:pt x="2" y="13"/>
                  </a:cubicBezTo>
                  <a:cubicBezTo>
                    <a:pt x="4" y="16"/>
                    <a:pt x="8" y="17"/>
                    <a:pt x="12" y="15"/>
                  </a:cubicBezTo>
                  <a:cubicBezTo>
                    <a:pt x="16" y="13"/>
                    <a:pt x="17" y="9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81" name="Rectangle 221"/>
            <p:cNvSpPr>
              <a:spLocks noChangeArrowheads="1"/>
            </p:cNvSpPr>
            <p:nvPr/>
          </p:nvSpPr>
          <p:spPr bwMode="auto">
            <a:xfrm>
              <a:off x="3298" y="3228"/>
              <a:ext cx="424" cy="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82" name="Oval 222"/>
            <p:cNvSpPr>
              <a:spLocks noChangeArrowheads="1"/>
            </p:cNvSpPr>
            <p:nvPr/>
          </p:nvSpPr>
          <p:spPr bwMode="auto">
            <a:xfrm>
              <a:off x="3286" y="3216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83" name="Freeform 223"/>
            <p:cNvSpPr/>
            <p:nvPr/>
          </p:nvSpPr>
          <p:spPr bwMode="auto">
            <a:xfrm>
              <a:off x="3298" y="2862"/>
              <a:ext cx="213" cy="368"/>
            </a:xfrm>
            <a:custGeom>
              <a:avLst/>
              <a:gdLst>
                <a:gd name="T0" fmla="*/ 2 w 213"/>
                <a:gd name="T1" fmla="*/ 368 h 368"/>
                <a:gd name="T2" fmla="*/ 0 w 213"/>
                <a:gd name="T3" fmla="*/ 366 h 368"/>
                <a:gd name="T4" fmla="*/ 0 w 213"/>
                <a:gd name="T5" fmla="*/ 366 h 368"/>
                <a:gd name="T6" fmla="*/ 211 w 213"/>
                <a:gd name="T7" fmla="*/ 0 h 368"/>
                <a:gd name="T8" fmla="*/ 213 w 213"/>
                <a:gd name="T9" fmla="*/ 2 h 368"/>
                <a:gd name="T10" fmla="*/ 213 w 213"/>
                <a:gd name="T11" fmla="*/ 2 h 368"/>
                <a:gd name="T12" fmla="*/ 2 w 213"/>
                <a:gd name="T13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8" extrusionOk="0">
                  <a:moveTo>
                    <a:pt x="2" y="368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211" y="0"/>
                  </a:lnTo>
                  <a:lnTo>
                    <a:pt x="213" y="2"/>
                  </a:lnTo>
                  <a:lnTo>
                    <a:pt x="213" y="2"/>
                  </a:lnTo>
                  <a:lnTo>
                    <a:pt x="2" y="3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84" name="Freeform 224"/>
            <p:cNvSpPr/>
            <p:nvPr/>
          </p:nvSpPr>
          <p:spPr bwMode="auto">
            <a:xfrm>
              <a:off x="3496" y="2849"/>
              <a:ext cx="29" cy="29"/>
            </a:xfrm>
            <a:custGeom>
              <a:avLst/>
              <a:gdLst>
                <a:gd name="T0" fmla="*/ 2 w 17"/>
                <a:gd name="T1" fmla="*/ 5 h 17"/>
                <a:gd name="T2" fmla="*/ 12 w 17"/>
                <a:gd name="T3" fmla="*/ 2 h 17"/>
                <a:gd name="T4" fmla="*/ 15 w 17"/>
                <a:gd name="T5" fmla="*/ 12 h 17"/>
                <a:gd name="T6" fmla="*/ 5 w 17"/>
                <a:gd name="T7" fmla="*/ 15 h 17"/>
                <a:gd name="T8" fmla="*/ 2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5"/>
                  </a:moveTo>
                  <a:cubicBezTo>
                    <a:pt x="4" y="1"/>
                    <a:pt x="9" y="0"/>
                    <a:pt x="12" y="2"/>
                  </a:cubicBezTo>
                  <a:cubicBezTo>
                    <a:pt x="16" y="4"/>
                    <a:pt x="17" y="9"/>
                    <a:pt x="15" y="12"/>
                  </a:cubicBezTo>
                  <a:cubicBezTo>
                    <a:pt x="13" y="16"/>
                    <a:pt x="8" y="17"/>
                    <a:pt x="5" y="15"/>
                  </a:cubicBezTo>
                  <a:cubicBezTo>
                    <a:pt x="1" y="13"/>
                    <a:pt x="0" y="9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85" name="Freeform 225"/>
            <p:cNvSpPr/>
            <p:nvPr/>
          </p:nvSpPr>
          <p:spPr bwMode="auto">
            <a:xfrm>
              <a:off x="3284" y="3214"/>
              <a:ext cx="30" cy="30"/>
            </a:xfrm>
            <a:custGeom>
              <a:avLst/>
              <a:gdLst>
                <a:gd name="T0" fmla="*/ 2 w 17"/>
                <a:gd name="T1" fmla="*/ 5 h 17"/>
                <a:gd name="T2" fmla="*/ 5 w 17"/>
                <a:gd name="T3" fmla="*/ 15 h 17"/>
                <a:gd name="T4" fmla="*/ 15 w 17"/>
                <a:gd name="T5" fmla="*/ 12 h 17"/>
                <a:gd name="T6" fmla="*/ 13 w 17"/>
                <a:gd name="T7" fmla="*/ 2 h 17"/>
                <a:gd name="T8" fmla="*/ 2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5"/>
                  </a:moveTo>
                  <a:cubicBezTo>
                    <a:pt x="0" y="8"/>
                    <a:pt x="1" y="13"/>
                    <a:pt x="5" y="15"/>
                  </a:cubicBezTo>
                  <a:cubicBezTo>
                    <a:pt x="9" y="17"/>
                    <a:pt x="13" y="16"/>
                    <a:pt x="15" y="12"/>
                  </a:cubicBezTo>
                  <a:cubicBezTo>
                    <a:pt x="17" y="8"/>
                    <a:pt x="16" y="4"/>
                    <a:pt x="13" y="2"/>
                  </a:cubicBezTo>
                  <a:cubicBezTo>
                    <a:pt x="9" y="0"/>
                    <a:pt x="4" y="1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86" name="Rectangle 226"/>
            <p:cNvSpPr>
              <a:spLocks noChangeArrowheads="1"/>
            </p:cNvSpPr>
            <p:nvPr/>
          </p:nvSpPr>
          <p:spPr bwMode="auto">
            <a:xfrm>
              <a:off x="3089" y="2862"/>
              <a:ext cx="422" cy="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87" name="Oval 227"/>
            <p:cNvSpPr>
              <a:spLocks noChangeArrowheads="1"/>
            </p:cNvSpPr>
            <p:nvPr/>
          </p:nvSpPr>
          <p:spPr bwMode="auto">
            <a:xfrm>
              <a:off x="3077" y="2850"/>
              <a:ext cx="25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88" name="Freeform 228"/>
            <p:cNvSpPr/>
            <p:nvPr/>
          </p:nvSpPr>
          <p:spPr bwMode="auto">
            <a:xfrm>
              <a:off x="3087" y="2497"/>
              <a:ext cx="211" cy="367"/>
            </a:xfrm>
            <a:custGeom>
              <a:avLst/>
              <a:gdLst>
                <a:gd name="T0" fmla="*/ 2 w 211"/>
                <a:gd name="T1" fmla="*/ 367 h 367"/>
                <a:gd name="T2" fmla="*/ 0 w 211"/>
                <a:gd name="T3" fmla="*/ 367 h 367"/>
                <a:gd name="T4" fmla="*/ 2 w 211"/>
                <a:gd name="T5" fmla="*/ 365 h 367"/>
                <a:gd name="T6" fmla="*/ 209 w 211"/>
                <a:gd name="T7" fmla="*/ 0 h 367"/>
                <a:gd name="T8" fmla="*/ 211 w 211"/>
                <a:gd name="T9" fmla="*/ 0 h 367"/>
                <a:gd name="T10" fmla="*/ 211 w 211"/>
                <a:gd name="T11" fmla="*/ 1 h 367"/>
                <a:gd name="T12" fmla="*/ 2 w 211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67" extrusionOk="0">
                  <a:moveTo>
                    <a:pt x="2" y="367"/>
                  </a:moveTo>
                  <a:lnTo>
                    <a:pt x="0" y="367"/>
                  </a:lnTo>
                  <a:lnTo>
                    <a:pt x="2" y="365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211" y="1"/>
                  </a:lnTo>
                  <a:lnTo>
                    <a:pt x="2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89" name="Freeform 229"/>
            <p:cNvSpPr/>
            <p:nvPr/>
          </p:nvSpPr>
          <p:spPr bwMode="auto">
            <a:xfrm>
              <a:off x="3283" y="2483"/>
              <a:ext cx="29" cy="29"/>
            </a:xfrm>
            <a:custGeom>
              <a:avLst/>
              <a:gdLst>
                <a:gd name="T0" fmla="*/ 2 w 17"/>
                <a:gd name="T1" fmla="*/ 5 h 17"/>
                <a:gd name="T2" fmla="*/ 12 w 17"/>
                <a:gd name="T3" fmla="*/ 2 h 17"/>
                <a:gd name="T4" fmla="*/ 15 w 17"/>
                <a:gd name="T5" fmla="*/ 12 h 17"/>
                <a:gd name="T6" fmla="*/ 5 w 17"/>
                <a:gd name="T7" fmla="*/ 15 h 17"/>
                <a:gd name="T8" fmla="*/ 2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5"/>
                  </a:moveTo>
                  <a:cubicBezTo>
                    <a:pt x="4" y="1"/>
                    <a:pt x="9" y="0"/>
                    <a:pt x="12" y="2"/>
                  </a:cubicBezTo>
                  <a:cubicBezTo>
                    <a:pt x="16" y="4"/>
                    <a:pt x="17" y="8"/>
                    <a:pt x="15" y="12"/>
                  </a:cubicBezTo>
                  <a:cubicBezTo>
                    <a:pt x="13" y="16"/>
                    <a:pt x="8" y="17"/>
                    <a:pt x="5" y="15"/>
                  </a:cubicBezTo>
                  <a:cubicBezTo>
                    <a:pt x="1" y="13"/>
                    <a:pt x="0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90" name="Freeform 230"/>
            <p:cNvSpPr/>
            <p:nvPr/>
          </p:nvSpPr>
          <p:spPr bwMode="auto">
            <a:xfrm>
              <a:off x="3073" y="2849"/>
              <a:ext cx="31" cy="29"/>
            </a:xfrm>
            <a:custGeom>
              <a:avLst/>
              <a:gdLst>
                <a:gd name="T0" fmla="*/ 2 w 18"/>
                <a:gd name="T1" fmla="*/ 5 h 17"/>
                <a:gd name="T2" fmla="*/ 5 w 18"/>
                <a:gd name="T3" fmla="*/ 15 h 17"/>
                <a:gd name="T4" fmla="*/ 16 w 18"/>
                <a:gd name="T5" fmla="*/ 12 h 17"/>
                <a:gd name="T6" fmla="*/ 13 w 18"/>
                <a:gd name="T7" fmla="*/ 2 h 17"/>
                <a:gd name="T8" fmla="*/ 2 w 18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2" y="5"/>
                  </a:moveTo>
                  <a:cubicBezTo>
                    <a:pt x="0" y="9"/>
                    <a:pt x="2" y="13"/>
                    <a:pt x="5" y="15"/>
                  </a:cubicBezTo>
                  <a:cubicBezTo>
                    <a:pt x="9" y="17"/>
                    <a:pt x="14" y="16"/>
                    <a:pt x="16" y="12"/>
                  </a:cubicBezTo>
                  <a:cubicBezTo>
                    <a:pt x="18" y="9"/>
                    <a:pt x="16" y="4"/>
                    <a:pt x="13" y="2"/>
                  </a:cubicBezTo>
                  <a:cubicBezTo>
                    <a:pt x="9" y="0"/>
                    <a:pt x="5" y="1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91" name="Freeform 231"/>
            <p:cNvSpPr/>
            <p:nvPr/>
          </p:nvSpPr>
          <p:spPr bwMode="auto">
            <a:xfrm>
              <a:off x="2877" y="2497"/>
              <a:ext cx="421" cy="3"/>
            </a:xfrm>
            <a:custGeom>
              <a:avLst/>
              <a:gdLst>
                <a:gd name="T0" fmla="*/ 0 w 421"/>
                <a:gd name="T1" fmla="*/ 3 h 3"/>
                <a:gd name="T2" fmla="*/ 0 w 421"/>
                <a:gd name="T3" fmla="*/ 1 h 3"/>
                <a:gd name="T4" fmla="*/ 0 w 421"/>
                <a:gd name="T5" fmla="*/ 1 h 3"/>
                <a:gd name="T6" fmla="*/ 421 w 421"/>
                <a:gd name="T7" fmla="*/ 0 h 3"/>
                <a:gd name="T8" fmla="*/ 421 w 421"/>
                <a:gd name="T9" fmla="*/ 1 h 3"/>
                <a:gd name="T10" fmla="*/ 419 w 421"/>
                <a:gd name="T11" fmla="*/ 1 h 3"/>
                <a:gd name="T12" fmla="*/ 0 w 42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3" extrusionOk="0">
                  <a:moveTo>
                    <a:pt x="0" y="3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21" y="0"/>
                  </a:lnTo>
                  <a:lnTo>
                    <a:pt x="421" y="1"/>
                  </a:lnTo>
                  <a:lnTo>
                    <a:pt x="419" y="1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92" name="Oval 232"/>
            <p:cNvSpPr>
              <a:spLocks noChangeArrowheads="1"/>
            </p:cNvSpPr>
            <p:nvPr/>
          </p:nvSpPr>
          <p:spPr bwMode="auto">
            <a:xfrm>
              <a:off x="2865" y="2486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93" name="Freeform 233"/>
            <p:cNvSpPr/>
            <p:nvPr/>
          </p:nvSpPr>
          <p:spPr bwMode="auto">
            <a:xfrm>
              <a:off x="2455" y="9"/>
              <a:ext cx="637" cy="1100"/>
            </a:xfrm>
            <a:custGeom>
              <a:avLst/>
              <a:gdLst>
                <a:gd name="T0" fmla="*/ 635 w 637"/>
                <a:gd name="T1" fmla="*/ 1100 h 1100"/>
                <a:gd name="T2" fmla="*/ 635 w 637"/>
                <a:gd name="T3" fmla="*/ 1100 h 1100"/>
                <a:gd name="T4" fmla="*/ 0 w 637"/>
                <a:gd name="T5" fmla="*/ 1 h 1100"/>
                <a:gd name="T6" fmla="*/ 2 w 637"/>
                <a:gd name="T7" fmla="*/ 0 h 1100"/>
                <a:gd name="T8" fmla="*/ 2 w 637"/>
                <a:gd name="T9" fmla="*/ 1 h 1100"/>
                <a:gd name="T10" fmla="*/ 637 w 637"/>
                <a:gd name="T11" fmla="*/ 1100 h 1100"/>
                <a:gd name="T12" fmla="*/ 635 w 637"/>
                <a:gd name="T13" fmla="*/ 11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7" h="1100" extrusionOk="0">
                  <a:moveTo>
                    <a:pt x="635" y="1100"/>
                  </a:moveTo>
                  <a:lnTo>
                    <a:pt x="635" y="1100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637" y="1100"/>
                  </a:lnTo>
                  <a:lnTo>
                    <a:pt x="635" y="11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94" name="Freeform 234"/>
            <p:cNvSpPr/>
            <p:nvPr/>
          </p:nvSpPr>
          <p:spPr bwMode="auto">
            <a:xfrm>
              <a:off x="2441" y="-3"/>
              <a:ext cx="30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4 h 17"/>
                <a:gd name="T6" fmla="*/ 13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8"/>
                    <a:pt x="2" y="4"/>
                    <a:pt x="5" y="2"/>
                  </a:cubicBezTo>
                  <a:cubicBezTo>
                    <a:pt x="9" y="0"/>
                    <a:pt x="13" y="1"/>
                    <a:pt x="15" y="4"/>
                  </a:cubicBezTo>
                  <a:cubicBezTo>
                    <a:pt x="17" y="8"/>
                    <a:pt x="16" y="13"/>
                    <a:pt x="13" y="15"/>
                  </a:cubicBezTo>
                  <a:cubicBezTo>
                    <a:pt x="9" y="17"/>
                    <a:pt x="4" y="1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95" name="Freeform 235"/>
            <p:cNvSpPr/>
            <p:nvPr/>
          </p:nvSpPr>
          <p:spPr bwMode="auto">
            <a:xfrm>
              <a:off x="3075" y="1094"/>
              <a:ext cx="31" cy="29"/>
            </a:xfrm>
            <a:custGeom>
              <a:avLst/>
              <a:gdLst>
                <a:gd name="T0" fmla="*/ 3 w 18"/>
                <a:gd name="T1" fmla="*/ 12 h 17"/>
                <a:gd name="T2" fmla="*/ 13 w 18"/>
                <a:gd name="T3" fmla="*/ 15 h 17"/>
                <a:gd name="T4" fmla="*/ 16 w 18"/>
                <a:gd name="T5" fmla="*/ 5 h 17"/>
                <a:gd name="T6" fmla="*/ 5 w 18"/>
                <a:gd name="T7" fmla="*/ 2 h 17"/>
                <a:gd name="T8" fmla="*/ 3 w 18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3" y="12"/>
                  </a:moveTo>
                  <a:cubicBezTo>
                    <a:pt x="5" y="16"/>
                    <a:pt x="9" y="17"/>
                    <a:pt x="13" y="15"/>
                  </a:cubicBezTo>
                  <a:cubicBezTo>
                    <a:pt x="16" y="13"/>
                    <a:pt x="18" y="8"/>
                    <a:pt x="16" y="5"/>
                  </a:cubicBezTo>
                  <a:cubicBezTo>
                    <a:pt x="13" y="1"/>
                    <a:pt x="9" y="0"/>
                    <a:pt x="5" y="2"/>
                  </a:cubicBezTo>
                  <a:cubicBezTo>
                    <a:pt x="2" y="4"/>
                    <a:pt x="0" y="9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96" name="Freeform 236"/>
            <p:cNvSpPr/>
            <p:nvPr/>
          </p:nvSpPr>
          <p:spPr bwMode="auto">
            <a:xfrm>
              <a:off x="2036" y="10"/>
              <a:ext cx="421" cy="4"/>
            </a:xfrm>
            <a:custGeom>
              <a:avLst/>
              <a:gdLst>
                <a:gd name="T0" fmla="*/ 0 w 421"/>
                <a:gd name="T1" fmla="*/ 4 h 4"/>
                <a:gd name="T2" fmla="*/ 0 w 421"/>
                <a:gd name="T3" fmla="*/ 2 h 4"/>
                <a:gd name="T4" fmla="*/ 0 w 421"/>
                <a:gd name="T5" fmla="*/ 2 h 4"/>
                <a:gd name="T6" fmla="*/ 421 w 421"/>
                <a:gd name="T7" fmla="*/ 0 h 4"/>
                <a:gd name="T8" fmla="*/ 421 w 421"/>
                <a:gd name="T9" fmla="*/ 2 h 4"/>
                <a:gd name="T10" fmla="*/ 421 w 421"/>
                <a:gd name="T11" fmla="*/ 2 h 4"/>
                <a:gd name="T12" fmla="*/ 0 w 42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4" extrusionOk="0">
                  <a:moveTo>
                    <a:pt x="0" y="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421" y="0"/>
                  </a:lnTo>
                  <a:lnTo>
                    <a:pt x="421" y="2"/>
                  </a:lnTo>
                  <a:lnTo>
                    <a:pt x="421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97" name="Oval 237"/>
            <p:cNvSpPr>
              <a:spLocks noChangeArrowheads="1"/>
            </p:cNvSpPr>
            <p:nvPr/>
          </p:nvSpPr>
          <p:spPr bwMode="auto">
            <a:xfrm>
              <a:off x="2024" y="0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98" name="Oval 238"/>
            <p:cNvSpPr>
              <a:spLocks noChangeArrowheads="1"/>
            </p:cNvSpPr>
            <p:nvPr/>
          </p:nvSpPr>
          <p:spPr bwMode="auto">
            <a:xfrm>
              <a:off x="2443" y="-2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99" name="Freeform 239"/>
            <p:cNvSpPr/>
            <p:nvPr/>
          </p:nvSpPr>
          <p:spPr bwMode="auto">
            <a:xfrm>
              <a:off x="2034" y="12"/>
              <a:ext cx="847" cy="1463"/>
            </a:xfrm>
            <a:custGeom>
              <a:avLst/>
              <a:gdLst>
                <a:gd name="T0" fmla="*/ 845 w 847"/>
                <a:gd name="T1" fmla="*/ 1463 h 1463"/>
                <a:gd name="T2" fmla="*/ 845 w 847"/>
                <a:gd name="T3" fmla="*/ 1461 h 1463"/>
                <a:gd name="T4" fmla="*/ 0 w 847"/>
                <a:gd name="T5" fmla="*/ 2 h 1463"/>
                <a:gd name="T6" fmla="*/ 2 w 847"/>
                <a:gd name="T7" fmla="*/ 0 h 1463"/>
                <a:gd name="T8" fmla="*/ 2 w 847"/>
                <a:gd name="T9" fmla="*/ 0 h 1463"/>
                <a:gd name="T10" fmla="*/ 847 w 847"/>
                <a:gd name="T11" fmla="*/ 1461 h 1463"/>
                <a:gd name="T12" fmla="*/ 845 w 847"/>
                <a:gd name="T13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1463" extrusionOk="0">
                  <a:moveTo>
                    <a:pt x="845" y="1463"/>
                  </a:moveTo>
                  <a:lnTo>
                    <a:pt x="845" y="1461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847" y="1461"/>
                  </a:lnTo>
                  <a:lnTo>
                    <a:pt x="845" y="14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00" name="Freeform 240"/>
            <p:cNvSpPr/>
            <p:nvPr/>
          </p:nvSpPr>
          <p:spPr bwMode="auto">
            <a:xfrm>
              <a:off x="2864" y="1460"/>
              <a:ext cx="31" cy="29"/>
            </a:xfrm>
            <a:custGeom>
              <a:avLst/>
              <a:gdLst>
                <a:gd name="T0" fmla="*/ 16 w 18"/>
                <a:gd name="T1" fmla="*/ 4 h 17"/>
                <a:gd name="T2" fmla="*/ 13 w 18"/>
                <a:gd name="T3" fmla="*/ 15 h 17"/>
                <a:gd name="T4" fmla="*/ 3 w 18"/>
                <a:gd name="T5" fmla="*/ 12 h 17"/>
                <a:gd name="T6" fmla="*/ 5 w 18"/>
                <a:gd name="T7" fmla="*/ 2 h 17"/>
                <a:gd name="T8" fmla="*/ 16 w 18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16" y="4"/>
                  </a:moveTo>
                  <a:cubicBezTo>
                    <a:pt x="18" y="8"/>
                    <a:pt x="16" y="13"/>
                    <a:pt x="13" y="15"/>
                  </a:cubicBezTo>
                  <a:cubicBezTo>
                    <a:pt x="9" y="17"/>
                    <a:pt x="5" y="15"/>
                    <a:pt x="3" y="12"/>
                  </a:cubicBezTo>
                  <a:cubicBezTo>
                    <a:pt x="0" y="8"/>
                    <a:pt x="2" y="4"/>
                    <a:pt x="5" y="2"/>
                  </a:cubicBezTo>
                  <a:cubicBezTo>
                    <a:pt x="9" y="0"/>
                    <a:pt x="13" y="1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01" name="Rectangle 241"/>
            <p:cNvSpPr>
              <a:spLocks noChangeArrowheads="1"/>
            </p:cNvSpPr>
            <p:nvPr/>
          </p:nvSpPr>
          <p:spPr bwMode="auto">
            <a:xfrm>
              <a:off x="2668" y="1108"/>
              <a:ext cx="422" cy="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02" name="Oval 242"/>
            <p:cNvSpPr>
              <a:spLocks noChangeArrowheads="1"/>
            </p:cNvSpPr>
            <p:nvPr/>
          </p:nvSpPr>
          <p:spPr bwMode="auto">
            <a:xfrm>
              <a:off x="2656" y="1096"/>
              <a:ext cx="26" cy="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03" name="Freeform 243"/>
            <p:cNvSpPr/>
            <p:nvPr/>
          </p:nvSpPr>
          <p:spPr bwMode="auto">
            <a:xfrm>
              <a:off x="2457" y="740"/>
              <a:ext cx="424" cy="4"/>
            </a:xfrm>
            <a:custGeom>
              <a:avLst/>
              <a:gdLst>
                <a:gd name="T0" fmla="*/ 424 w 424"/>
                <a:gd name="T1" fmla="*/ 4 h 4"/>
                <a:gd name="T2" fmla="*/ 422 w 424"/>
                <a:gd name="T3" fmla="*/ 4 h 4"/>
                <a:gd name="T4" fmla="*/ 0 w 424"/>
                <a:gd name="T5" fmla="*/ 2 h 4"/>
                <a:gd name="T6" fmla="*/ 0 w 424"/>
                <a:gd name="T7" fmla="*/ 0 h 4"/>
                <a:gd name="T8" fmla="*/ 1 w 424"/>
                <a:gd name="T9" fmla="*/ 0 h 4"/>
                <a:gd name="T10" fmla="*/ 424 w 424"/>
                <a:gd name="T11" fmla="*/ 2 h 4"/>
                <a:gd name="T12" fmla="*/ 424 w 4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4" extrusionOk="0">
                  <a:moveTo>
                    <a:pt x="424" y="4"/>
                  </a:moveTo>
                  <a:lnTo>
                    <a:pt x="42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24" y="2"/>
                  </a:lnTo>
                  <a:lnTo>
                    <a:pt x="42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04" name="Freeform 244"/>
            <p:cNvSpPr/>
            <p:nvPr/>
          </p:nvSpPr>
          <p:spPr bwMode="auto">
            <a:xfrm>
              <a:off x="2445" y="728"/>
              <a:ext cx="26" cy="26"/>
            </a:xfrm>
            <a:custGeom>
              <a:avLst/>
              <a:gdLst>
                <a:gd name="T0" fmla="*/ 7 w 15"/>
                <a:gd name="T1" fmla="*/ 15 h 15"/>
                <a:gd name="T2" fmla="*/ 0 w 15"/>
                <a:gd name="T3" fmla="*/ 7 h 15"/>
                <a:gd name="T4" fmla="*/ 8 w 15"/>
                <a:gd name="T5" fmla="*/ 0 h 15"/>
                <a:gd name="T6" fmla="*/ 15 w 15"/>
                <a:gd name="T7" fmla="*/ 7 h 15"/>
                <a:gd name="T8" fmla="*/ 7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 extrusionOk="0">
                  <a:moveTo>
                    <a:pt x="7" y="15"/>
                  </a:moveTo>
                  <a:cubicBezTo>
                    <a:pt x="3" y="15"/>
                    <a:pt x="0" y="12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2"/>
                    <a:pt x="12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05" name="Freeform 245"/>
            <p:cNvSpPr/>
            <p:nvPr/>
          </p:nvSpPr>
          <p:spPr bwMode="auto">
            <a:xfrm>
              <a:off x="2865" y="730"/>
              <a:ext cx="28" cy="26"/>
            </a:xfrm>
            <a:custGeom>
              <a:avLst/>
              <a:gdLst>
                <a:gd name="T0" fmla="*/ 8 w 16"/>
                <a:gd name="T1" fmla="*/ 15 h 15"/>
                <a:gd name="T2" fmla="*/ 16 w 16"/>
                <a:gd name="T3" fmla="*/ 8 h 15"/>
                <a:gd name="T4" fmla="*/ 8 w 16"/>
                <a:gd name="T5" fmla="*/ 0 h 15"/>
                <a:gd name="T6" fmla="*/ 1 w 16"/>
                <a:gd name="T7" fmla="*/ 8 h 15"/>
                <a:gd name="T8" fmla="*/ 8 w 16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 extrusionOk="0">
                  <a:moveTo>
                    <a:pt x="8" y="15"/>
                  </a:moveTo>
                  <a:cubicBezTo>
                    <a:pt x="12" y="15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1" y="4"/>
                    <a:pt x="1" y="8"/>
                  </a:cubicBezTo>
                  <a:cubicBezTo>
                    <a:pt x="0" y="12"/>
                    <a:pt x="4" y="15"/>
                    <a:pt x="8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06" name="Freeform 246"/>
            <p:cNvSpPr/>
            <p:nvPr/>
          </p:nvSpPr>
          <p:spPr bwMode="auto">
            <a:xfrm>
              <a:off x="2457" y="378"/>
              <a:ext cx="213" cy="364"/>
            </a:xfrm>
            <a:custGeom>
              <a:avLst/>
              <a:gdLst>
                <a:gd name="T0" fmla="*/ 1 w 213"/>
                <a:gd name="T1" fmla="*/ 364 h 364"/>
                <a:gd name="T2" fmla="*/ 0 w 213"/>
                <a:gd name="T3" fmla="*/ 364 h 364"/>
                <a:gd name="T4" fmla="*/ 0 w 213"/>
                <a:gd name="T5" fmla="*/ 362 h 364"/>
                <a:gd name="T6" fmla="*/ 211 w 213"/>
                <a:gd name="T7" fmla="*/ 0 h 364"/>
                <a:gd name="T8" fmla="*/ 213 w 213"/>
                <a:gd name="T9" fmla="*/ 0 h 364"/>
                <a:gd name="T10" fmla="*/ 213 w 213"/>
                <a:gd name="T11" fmla="*/ 2 h 364"/>
                <a:gd name="T12" fmla="*/ 1 w 213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4" extrusionOk="0">
                  <a:moveTo>
                    <a:pt x="1" y="364"/>
                  </a:moveTo>
                  <a:lnTo>
                    <a:pt x="0" y="364"/>
                  </a:lnTo>
                  <a:lnTo>
                    <a:pt x="0" y="362"/>
                  </a:lnTo>
                  <a:lnTo>
                    <a:pt x="211" y="0"/>
                  </a:lnTo>
                  <a:lnTo>
                    <a:pt x="213" y="0"/>
                  </a:lnTo>
                  <a:lnTo>
                    <a:pt x="213" y="2"/>
                  </a:lnTo>
                  <a:lnTo>
                    <a:pt x="1" y="3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07" name="Freeform 247"/>
            <p:cNvSpPr/>
            <p:nvPr/>
          </p:nvSpPr>
          <p:spPr bwMode="auto">
            <a:xfrm>
              <a:off x="2654" y="364"/>
              <a:ext cx="29" cy="29"/>
            </a:xfrm>
            <a:custGeom>
              <a:avLst/>
              <a:gdLst>
                <a:gd name="T0" fmla="*/ 2 w 17"/>
                <a:gd name="T1" fmla="*/ 5 h 17"/>
                <a:gd name="T2" fmla="*/ 12 w 17"/>
                <a:gd name="T3" fmla="*/ 2 h 17"/>
                <a:gd name="T4" fmla="*/ 15 w 17"/>
                <a:gd name="T5" fmla="*/ 12 h 17"/>
                <a:gd name="T6" fmla="*/ 5 w 17"/>
                <a:gd name="T7" fmla="*/ 15 h 17"/>
                <a:gd name="T8" fmla="*/ 2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5"/>
                  </a:moveTo>
                  <a:cubicBezTo>
                    <a:pt x="4" y="1"/>
                    <a:pt x="8" y="0"/>
                    <a:pt x="12" y="2"/>
                  </a:cubicBezTo>
                  <a:cubicBezTo>
                    <a:pt x="16" y="4"/>
                    <a:pt x="17" y="9"/>
                    <a:pt x="15" y="12"/>
                  </a:cubicBezTo>
                  <a:cubicBezTo>
                    <a:pt x="13" y="16"/>
                    <a:pt x="8" y="17"/>
                    <a:pt x="5" y="15"/>
                  </a:cubicBezTo>
                  <a:cubicBezTo>
                    <a:pt x="1" y="13"/>
                    <a:pt x="0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08" name="Freeform 248"/>
            <p:cNvSpPr/>
            <p:nvPr/>
          </p:nvSpPr>
          <p:spPr bwMode="auto">
            <a:xfrm>
              <a:off x="2244" y="374"/>
              <a:ext cx="426" cy="6"/>
            </a:xfrm>
            <a:custGeom>
              <a:avLst/>
              <a:gdLst>
                <a:gd name="T0" fmla="*/ 426 w 426"/>
                <a:gd name="T1" fmla="*/ 6 h 6"/>
                <a:gd name="T2" fmla="*/ 424 w 426"/>
                <a:gd name="T3" fmla="*/ 6 h 6"/>
                <a:gd name="T4" fmla="*/ 0 w 426"/>
                <a:gd name="T5" fmla="*/ 2 h 6"/>
                <a:gd name="T6" fmla="*/ 0 w 426"/>
                <a:gd name="T7" fmla="*/ 0 h 6"/>
                <a:gd name="T8" fmla="*/ 2 w 426"/>
                <a:gd name="T9" fmla="*/ 0 h 6"/>
                <a:gd name="T10" fmla="*/ 426 w 426"/>
                <a:gd name="T11" fmla="*/ 4 h 6"/>
                <a:gd name="T12" fmla="*/ 426 w 42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6" h="6" extrusionOk="0">
                  <a:moveTo>
                    <a:pt x="426" y="6"/>
                  </a:moveTo>
                  <a:lnTo>
                    <a:pt x="42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26" y="4"/>
                  </a:lnTo>
                  <a:lnTo>
                    <a:pt x="426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09" name="Freeform 249"/>
            <p:cNvSpPr/>
            <p:nvPr/>
          </p:nvSpPr>
          <p:spPr bwMode="auto">
            <a:xfrm>
              <a:off x="2232" y="362"/>
              <a:ext cx="26" cy="26"/>
            </a:xfrm>
            <a:custGeom>
              <a:avLst/>
              <a:gdLst>
                <a:gd name="T0" fmla="*/ 7 w 15"/>
                <a:gd name="T1" fmla="*/ 15 h 15"/>
                <a:gd name="T2" fmla="*/ 0 w 15"/>
                <a:gd name="T3" fmla="*/ 7 h 15"/>
                <a:gd name="T4" fmla="*/ 8 w 15"/>
                <a:gd name="T5" fmla="*/ 0 h 15"/>
                <a:gd name="T6" fmla="*/ 15 w 15"/>
                <a:gd name="T7" fmla="*/ 7 h 15"/>
                <a:gd name="T8" fmla="*/ 7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 extrusionOk="0">
                  <a:moveTo>
                    <a:pt x="7" y="15"/>
                  </a:moveTo>
                  <a:cubicBezTo>
                    <a:pt x="3" y="15"/>
                    <a:pt x="0" y="11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1"/>
                    <a:pt x="12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10" name="Freeform 250"/>
            <p:cNvSpPr/>
            <p:nvPr/>
          </p:nvSpPr>
          <p:spPr bwMode="auto">
            <a:xfrm>
              <a:off x="2244" y="10"/>
              <a:ext cx="213" cy="365"/>
            </a:xfrm>
            <a:custGeom>
              <a:avLst/>
              <a:gdLst>
                <a:gd name="T0" fmla="*/ 2 w 214"/>
                <a:gd name="T1" fmla="*/ 366 h 366"/>
                <a:gd name="T2" fmla="*/ 0 w 214"/>
                <a:gd name="T3" fmla="*/ 364 h 366"/>
                <a:gd name="T4" fmla="*/ 0 w 214"/>
                <a:gd name="T5" fmla="*/ 364 h 366"/>
                <a:gd name="T6" fmla="*/ 213 w 214"/>
                <a:gd name="T7" fmla="*/ 0 h 366"/>
                <a:gd name="T8" fmla="*/ 214 w 214"/>
                <a:gd name="T9" fmla="*/ 0 h 366"/>
                <a:gd name="T10" fmla="*/ 214 w 214"/>
                <a:gd name="T11" fmla="*/ 0 h 366"/>
                <a:gd name="T12" fmla="*/ 2 w 214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66" extrusionOk="0">
                  <a:moveTo>
                    <a:pt x="2" y="366"/>
                  </a:moveTo>
                  <a:lnTo>
                    <a:pt x="0" y="364"/>
                  </a:lnTo>
                  <a:lnTo>
                    <a:pt x="0" y="364"/>
                  </a:lnTo>
                  <a:lnTo>
                    <a:pt x="213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" y="3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11" name="Freeform 251"/>
            <p:cNvSpPr/>
            <p:nvPr/>
          </p:nvSpPr>
          <p:spPr bwMode="auto">
            <a:xfrm>
              <a:off x="1694" y="450"/>
              <a:ext cx="636" cy="1099"/>
            </a:xfrm>
            <a:custGeom>
              <a:avLst/>
              <a:gdLst>
                <a:gd name="T0" fmla="*/ 634 w 636"/>
                <a:gd name="T1" fmla="*/ 1099 h 1099"/>
                <a:gd name="T2" fmla="*/ 634 w 636"/>
                <a:gd name="T3" fmla="*/ 1099 h 1099"/>
                <a:gd name="T4" fmla="*/ 0 w 636"/>
                <a:gd name="T5" fmla="*/ 0 h 1099"/>
                <a:gd name="T6" fmla="*/ 2 w 636"/>
                <a:gd name="T7" fmla="*/ 0 h 1099"/>
                <a:gd name="T8" fmla="*/ 2 w 636"/>
                <a:gd name="T9" fmla="*/ 0 h 1099"/>
                <a:gd name="T10" fmla="*/ 636 w 636"/>
                <a:gd name="T11" fmla="*/ 1099 h 1099"/>
                <a:gd name="T12" fmla="*/ 634 w 636"/>
                <a:gd name="T13" fmla="*/ 1099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099" extrusionOk="0">
                  <a:moveTo>
                    <a:pt x="634" y="1099"/>
                  </a:moveTo>
                  <a:lnTo>
                    <a:pt x="634" y="1099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636" y="1099"/>
                  </a:lnTo>
                  <a:lnTo>
                    <a:pt x="634" y="10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12" name="Freeform 252"/>
            <p:cNvSpPr/>
            <p:nvPr/>
          </p:nvSpPr>
          <p:spPr bwMode="auto">
            <a:xfrm>
              <a:off x="1680" y="436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4 h 17"/>
                <a:gd name="T6" fmla="*/ 12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8"/>
                    <a:pt x="1" y="4"/>
                    <a:pt x="5" y="2"/>
                  </a:cubicBezTo>
                  <a:cubicBezTo>
                    <a:pt x="8" y="0"/>
                    <a:pt x="13" y="1"/>
                    <a:pt x="15" y="4"/>
                  </a:cubicBezTo>
                  <a:cubicBezTo>
                    <a:pt x="17" y="8"/>
                    <a:pt x="16" y="13"/>
                    <a:pt x="12" y="15"/>
                  </a:cubicBezTo>
                  <a:cubicBezTo>
                    <a:pt x="8" y="17"/>
                    <a:pt x="4" y="1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13" name="Freeform 253"/>
            <p:cNvSpPr/>
            <p:nvPr/>
          </p:nvSpPr>
          <p:spPr bwMode="auto">
            <a:xfrm>
              <a:off x="2314" y="1533"/>
              <a:ext cx="29" cy="30"/>
            </a:xfrm>
            <a:custGeom>
              <a:avLst/>
              <a:gdLst>
                <a:gd name="T0" fmla="*/ 2 w 17"/>
                <a:gd name="T1" fmla="*/ 12 h 17"/>
                <a:gd name="T2" fmla="*/ 12 w 17"/>
                <a:gd name="T3" fmla="*/ 15 h 17"/>
                <a:gd name="T4" fmla="*/ 15 w 17"/>
                <a:gd name="T5" fmla="*/ 5 h 17"/>
                <a:gd name="T6" fmla="*/ 5 w 17"/>
                <a:gd name="T7" fmla="*/ 2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4" y="16"/>
                    <a:pt x="9" y="17"/>
                    <a:pt x="12" y="15"/>
                  </a:cubicBezTo>
                  <a:cubicBezTo>
                    <a:pt x="16" y="13"/>
                    <a:pt x="17" y="8"/>
                    <a:pt x="15" y="5"/>
                  </a:cubicBezTo>
                  <a:cubicBezTo>
                    <a:pt x="13" y="1"/>
                    <a:pt x="8" y="0"/>
                    <a:pt x="5" y="2"/>
                  </a:cubicBezTo>
                  <a:cubicBezTo>
                    <a:pt x="1" y="4"/>
                    <a:pt x="0" y="9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14" name="Freeform 254"/>
            <p:cNvSpPr/>
            <p:nvPr/>
          </p:nvSpPr>
          <p:spPr bwMode="auto">
            <a:xfrm>
              <a:off x="1694" y="86"/>
              <a:ext cx="215" cy="365"/>
            </a:xfrm>
            <a:custGeom>
              <a:avLst/>
              <a:gdLst>
                <a:gd name="T0" fmla="*/ 2 w 215"/>
                <a:gd name="T1" fmla="*/ 366 h 366"/>
                <a:gd name="T2" fmla="*/ 0 w 215"/>
                <a:gd name="T3" fmla="*/ 364 h 366"/>
                <a:gd name="T4" fmla="*/ 0 w 215"/>
                <a:gd name="T5" fmla="*/ 364 h 366"/>
                <a:gd name="T6" fmla="*/ 213 w 215"/>
                <a:gd name="T7" fmla="*/ 0 h 366"/>
                <a:gd name="T8" fmla="*/ 215 w 215"/>
                <a:gd name="T9" fmla="*/ 2 h 366"/>
                <a:gd name="T10" fmla="*/ 215 w 215"/>
                <a:gd name="T11" fmla="*/ 2 h 366"/>
                <a:gd name="T12" fmla="*/ 2 w 215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366" extrusionOk="0">
                  <a:moveTo>
                    <a:pt x="2" y="366"/>
                  </a:moveTo>
                  <a:lnTo>
                    <a:pt x="0" y="364"/>
                  </a:lnTo>
                  <a:lnTo>
                    <a:pt x="0" y="364"/>
                  </a:lnTo>
                  <a:lnTo>
                    <a:pt x="213" y="0"/>
                  </a:lnTo>
                  <a:lnTo>
                    <a:pt x="215" y="2"/>
                  </a:lnTo>
                  <a:lnTo>
                    <a:pt x="215" y="2"/>
                  </a:lnTo>
                  <a:lnTo>
                    <a:pt x="2" y="3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15" name="Freeform 255"/>
            <p:cNvSpPr/>
            <p:nvPr/>
          </p:nvSpPr>
          <p:spPr bwMode="auto">
            <a:xfrm>
              <a:off x="1894" y="72"/>
              <a:ext cx="29" cy="31"/>
            </a:xfrm>
            <a:custGeom>
              <a:avLst/>
              <a:gdLst>
                <a:gd name="T0" fmla="*/ 2 w 17"/>
                <a:gd name="T1" fmla="*/ 5 h 18"/>
                <a:gd name="T2" fmla="*/ 12 w 17"/>
                <a:gd name="T3" fmla="*/ 3 h 18"/>
                <a:gd name="T4" fmla="*/ 15 w 17"/>
                <a:gd name="T5" fmla="*/ 13 h 18"/>
                <a:gd name="T6" fmla="*/ 4 w 17"/>
                <a:gd name="T7" fmla="*/ 15 h 18"/>
                <a:gd name="T8" fmla="*/ 2 w 17"/>
                <a:gd name="T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 extrusionOk="0">
                  <a:moveTo>
                    <a:pt x="2" y="5"/>
                  </a:moveTo>
                  <a:cubicBezTo>
                    <a:pt x="4" y="2"/>
                    <a:pt x="8" y="0"/>
                    <a:pt x="12" y="3"/>
                  </a:cubicBezTo>
                  <a:cubicBezTo>
                    <a:pt x="15" y="5"/>
                    <a:pt x="17" y="9"/>
                    <a:pt x="15" y="13"/>
                  </a:cubicBezTo>
                  <a:cubicBezTo>
                    <a:pt x="12" y="16"/>
                    <a:pt x="8" y="18"/>
                    <a:pt x="4" y="15"/>
                  </a:cubicBezTo>
                  <a:cubicBezTo>
                    <a:pt x="1" y="13"/>
                    <a:pt x="0" y="9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16" name="Freeform 256"/>
            <p:cNvSpPr/>
            <p:nvPr/>
          </p:nvSpPr>
          <p:spPr bwMode="auto">
            <a:xfrm>
              <a:off x="1680" y="436"/>
              <a:ext cx="29" cy="29"/>
            </a:xfrm>
            <a:custGeom>
              <a:avLst/>
              <a:gdLst>
                <a:gd name="T0" fmla="*/ 2 w 17"/>
                <a:gd name="T1" fmla="*/ 4 h 17"/>
                <a:gd name="T2" fmla="*/ 5 w 17"/>
                <a:gd name="T3" fmla="*/ 15 h 17"/>
                <a:gd name="T4" fmla="*/ 15 w 17"/>
                <a:gd name="T5" fmla="*/ 12 h 17"/>
                <a:gd name="T6" fmla="*/ 12 w 17"/>
                <a:gd name="T7" fmla="*/ 2 h 17"/>
                <a:gd name="T8" fmla="*/ 2 w 17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4"/>
                  </a:moveTo>
                  <a:cubicBezTo>
                    <a:pt x="0" y="8"/>
                    <a:pt x="1" y="13"/>
                    <a:pt x="5" y="15"/>
                  </a:cubicBezTo>
                  <a:cubicBezTo>
                    <a:pt x="8" y="17"/>
                    <a:pt x="13" y="16"/>
                    <a:pt x="15" y="12"/>
                  </a:cubicBezTo>
                  <a:cubicBezTo>
                    <a:pt x="17" y="8"/>
                    <a:pt x="16" y="4"/>
                    <a:pt x="12" y="2"/>
                  </a:cubicBezTo>
                  <a:cubicBezTo>
                    <a:pt x="9" y="0"/>
                    <a:pt x="4" y="1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17" name="Freeform 257"/>
            <p:cNvSpPr/>
            <p:nvPr/>
          </p:nvSpPr>
          <p:spPr bwMode="auto">
            <a:xfrm>
              <a:off x="1906" y="86"/>
              <a:ext cx="846" cy="1463"/>
            </a:xfrm>
            <a:custGeom>
              <a:avLst/>
              <a:gdLst>
                <a:gd name="T0" fmla="*/ 844 w 846"/>
                <a:gd name="T1" fmla="*/ 1463 h 1463"/>
                <a:gd name="T2" fmla="*/ 844 w 846"/>
                <a:gd name="T3" fmla="*/ 1463 h 1463"/>
                <a:gd name="T4" fmla="*/ 0 w 846"/>
                <a:gd name="T5" fmla="*/ 2 h 1463"/>
                <a:gd name="T6" fmla="*/ 1 w 846"/>
                <a:gd name="T7" fmla="*/ 0 h 1463"/>
                <a:gd name="T8" fmla="*/ 3 w 846"/>
                <a:gd name="T9" fmla="*/ 2 h 1463"/>
                <a:gd name="T10" fmla="*/ 846 w 846"/>
                <a:gd name="T11" fmla="*/ 1463 h 1463"/>
                <a:gd name="T12" fmla="*/ 844 w 846"/>
                <a:gd name="T13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1463" extrusionOk="0">
                  <a:moveTo>
                    <a:pt x="844" y="1463"/>
                  </a:moveTo>
                  <a:lnTo>
                    <a:pt x="844" y="1463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2"/>
                  </a:lnTo>
                  <a:lnTo>
                    <a:pt x="846" y="1463"/>
                  </a:lnTo>
                  <a:lnTo>
                    <a:pt x="844" y="14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18" name="Freeform 258"/>
            <p:cNvSpPr/>
            <p:nvPr/>
          </p:nvSpPr>
          <p:spPr bwMode="auto">
            <a:xfrm>
              <a:off x="2735" y="1533"/>
              <a:ext cx="31" cy="30"/>
            </a:xfrm>
            <a:custGeom>
              <a:avLst/>
              <a:gdLst>
                <a:gd name="T0" fmla="*/ 16 w 18"/>
                <a:gd name="T1" fmla="*/ 5 h 17"/>
                <a:gd name="T2" fmla="*/ 13 w 18"/>
                <a:gd name="T3" fmla="*/ 15 h 17"/>
                <a:gd name="T4" fmla="*/ 3 w 18"/>
                <a:gd name="T5" fmla="*/ 12 h 17"/>
                <a:gd name="T6" fmla="*/ 5 w 18"/>
                <a:gd name="T7" fmla="*/ 2 h 17"/>
                <a:gd name="T8" fmla="*/ 16 w 18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16" y="5"/>
                  </a:moveTo>
                  <a:cubicBezTo>
                    <a:pt x="18" y="8"/>
                    <a:pt x="16" y="13"/>
                    <a:pt x="13" y="15"/>
                  </a:cubicBezTo>
                  <a:cubicBezTo>
                    <a:pt x="9" y="17"/>
                    <a:pt x="5" y="16"/>
                    <a:pt x="3" y="12"/>
                  </a:cubicBezTo>
                  <a:cubicBezTo>
                    <a:pt x="0" y="9"/>
                    <a:pt x="2" y="4"/>
                    <a:pt x="5" y="2"/>
                  </a:cubicBezTo>
                  <a:cubicBezTo>
                    <a:pt x="9" y="0"/>
                    <a:pt x="14" y="1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19" name="Freeform 259"/>
            <p:cNvSpPr/>
            <p:nvPr/>
          </p:nvSpPr>
          <p:spPr bwMode="auto">
            <a:xfrm>
              <a:off x="2117" y="816"/>
              <a:ext cx="211" cy="367"/>
            </a:xfrm>
            <a:custGeom>
              <a:avLst/>
              <a:gdLst>
                <a:gd name="T0" fmla="*/ 2 w 211"/>
                <a:gd name="T1" fmla="*/ 367 h 367"/>
                <a:gd name="T2" fmla="*/ 0 w 211"/>
                <a:gd name="T3" fmla="*/ 367 h 367"/>
                <a:gd name="T4" fmla="*/ 209 w 211"/>
                <a:gd name="T5" fmla="*/ 0 h 367"/>
                <a:gd name="T6" fmla="*/ 211 w 211"/>
                <a:gd name="T7" fmla="*/ 0 h 367"/>
                <a:gd name="T8" fmla="*/ 2 w 211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367" extrusionOk="0">
                  <a:moveTo>
                    <a:pt x="2" y="367"/>
                  </a:moveTo>
                  <a:lnTo>
                    <a:pt x="0" y="367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2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20" name="Freeform 260"/>
            <p:cNvSpPr/>
            <p:nvPr/>
          </p:nvSpPr>
          <p:spPr bwMode="auto">
            <a:xfrm>
              <a:off x="2313" y="802"/>
              <a:ext cx="29" cy="29"/>
            </a:xfrm>
            <a:custGeom>
              <a:avLst/>
              <a:gdLst>
                <a:gd name="T0" fmla="*/ 2 w 17"/>
                <a:gd name="T1" fmla="*/ 5 h 17"/>
                <a:gd name="T2" fmla="*/ 12 w 17"/>
                <a:gd name="T3" fmla="*/ 2 h 17"/>
                <a:gd name="T4" fmla="*/ 15 w 17"/>
                <a:gd name="T5" fmla="*/ 12 h 17"/>
                <a:gd name="T6" fmla="*/ 5 w 17"/>
                <a:gd name="T7" fmla="*/ 15 h 17"/>
                <a:gd name="T8" fmla="*/ 2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5"/>
                  </a:moveTo>
                  <a:cubicBezTo>
                    <a:pt x="4" y="1"/>
                    <a:pt x="8" y="0"/>
                    <a:pt x="12" y="2"/>
                  </a:cubicBezTo>
                  <a:cubicBezTo>
                    <a:pt x="16" y="4"/>
                    <a:pt x="17" y="9"/>
                    <a:pt x="15" y="12"/>
                  </a:cubicBezTo>
                  <a:cubicBezTo>
                    <a:pt x="13" y="16"/>
                    <a:pt x="8" y="17"/>
                    <a:pt x="5" y="15"/>
                  </a:cubicBezTo>
                  <a:cubicBezTo>
                    <a:pt x="1" y="13"/>
                    <a:pt x="0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21" name="Freeform 261"/>
            <p:cNvSpPr/>
            <p:nvPr/>
          </p:nvSpPr>
          <p:spPr bwMode="auto">
            <a:xfrm>
              <a:off x="2103" y="1168"/>
              <a:ext cx="29" cy="29"/>
            </a:xfrm>
            <a:custGeom>
              <a:avLst/>
              <a:gdLst>
                <a:gd name="T0" fmla="*/ 2 w 17"/>
                <a:gd name="T1" fmla="*/ 5 h 17"/>
                <a:gd name="T2" fmla="*/ 5 w 17"/>
                <a:gd name="T3" fmla="*/ 15 h 17"/>
                <a:gd name="T4" fmla="*/ 15 w 17"/>
                <a:gd name="T5" fmla="*/ 13 h 17"/>
                <a:gd name="T6" fmla="*/ 13 w 17"/>
                <a:gd name="T7" fmla="*/ 2 h 17"/>
                <a:gd name="T8" fmla="*/ 2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5"/>
                  </a:moveTo>
                  <a:cubicBezTo>
                    <a:pt x="0" y="9"/>
                    <a:pt x="2" y="13"/>
                    <a:pt x="5" y="15"/>
                  </a:cubicBezTo>
                  <a:cubicBezTo>
                    <a:pt x="9" y="17"/>
                    <a:pt x="13" y="16"/>
                    <a:pt x="15" y="13"/>
                  </a:cubicBezTo>
                  <a:cubicBezTo>
                    <a:pt x="17" y="9"/>
                    <a:pt x="16" y="4"/>
                    <a:pt x="13" y="2"/>
                  </a:cubicBezTo>
                  <a:cubicBezTo>
                    <a:pt x="9" y="0"/>
                    <a:pt x="4" y="1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22" name="Freeform 262"/>
            <p:cNvSpPr/>
            <p:nvPr/>
          </p:nvSpPr>
          <p:spPr bwMode="auto">
            <a:xfrm>
              <a:off x="1907" y="816"/>
              <a:ext cx="421" cy="3"/>
            </a:xfrm>
            <a:custGeom>
              <a:avLst/>
              <a:gdLst>
                <a:gd name="T0" fmla="*/ 0 w 421"/>
                <a:gd name="T1" fmla="*/ 3 h 3"/>
                <a:gd name="T2" fmla="*/ 0 w 421"/>
                <a:gd name="T3" fmla="*/ 1 h 3"/>
                <a:gd name="T4" fmla="*/ 0 w 421"/>
                <a:gd name="T5" fmla="*/ 1 h 3"/>
                <a:gd name="T6" fmla="*/ 421 w 421"/>
                <a:gd name="T7" fmla="*/ 0 h 3"/>
                <a:gd name="T8" fmla="*/ 421 w 421"/>
                <a:gd name="T9" fmla="*/ 1 h 3"/>
                <a:gd name="T10" fmla="*/ 419 w 421"/>
                <a:gd name="T11" fmla="*/ 1 h 3"/>
                <a:gd name="T12" fmla="*/ 0 w 42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3" extrusionOk="0">
                  <a:moveTo>
                    <a:pt x="0" y="3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21" y="0"/>
                  </a:lnTo>
                  <a:lnTo>
                    <a:pt x="421" y="1"/>
                  </a:lnTo>
                  <a:lnTo>
                    <a:pt x="419" y="1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23" name="Oval 263"/>
            <p:cNvSpPr>
              <a:spLocks noChangeArrowheads="1"/>
            </p:cNvSpPr>
            <p:nvPr/>
          </p:nvSpPr>
          <p:spPr bwMode="auto">
            <a:xfrm>
              <a:off x="1895" y="804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24" name="Freeform 264"/>
            <p:cNvSpPr/>
            <p:nvPr/>
          </p:nvSpPr>
          <p:spPr bwMode="auto">
            <a:xfrm>
              <a:off x="1906" y="448"/>
              <a:ext cx="211" cy="371"/>
            </a:xfrm>
            <a:custGeom>
              <a:avLst/>
              <a:gdLst>
                <a:gd name="T0" fmla="*/ 1 w 211"/>
                <a:gd name="T1" fmla="*/ 371 h 371"/>
                <a:gd name="T2" fmla="*/ 0 w 211"/>
                <a:gd name="T3" fmla="*/ 369 h 371"/>
                <a:gd name="T4" fmla="*/ 209 w 211"/>
                <a:gd name="T5" fmla="*/ 0 h 371"/>
                <a:gd name="T6" fmla="*/ 211 w 211"/>
                <a:gd name="T7" fmla="*/ 0 h 371"/>
                <a:gd name="T8" fmla="*/ 1 w 211"/>
                <a:gd name="T9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371" extrusionOk="0">
                  <a:moveTo>
                    <a:pt x="1" y="371"/>
                  </a:moveTo>
                  <a:lnTo>
                    <a:pt x="0" y="369"/>
                  </a:lnTo>
                  <a:lnTo>
                    <a:pt x="209" y="0"/>
                  </a:lnTo>
                  <a:lnTo>
                    <a:pt x="211" y="0"/>
                  </a:lnTo>
                  <a:lnTo>
                    <a:pt x="1" y="3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25" name="Freeform 265"/>
            <p:cNvSpPr/>
            <p:nvPr/>
          </p:nvSpPr>
          <p:spPr bwMode="auto">
            <a:xfrm>
              <a:off x="2101" y="435"/>
              <a:ext cx="30" cy="29"/>
            </a:xfrm>
            <a:custGeom>
              <a:avLst/>
              <a:gdLst>
                <a:gd name="T0" fmla="*/ 2 w 17"/>
                <a:gd name="T1" fmla="*/ 5 h 17"/>
                <a:gd name="T2" fmla="*/ 12 w 17"/>
                <a:gd name="T3" fmla="*/ 2 h 17"/>
                <a:gd name="T4" fmla="*/ 15 w 17"/>
                <a:gd name="T5" fmla="*/ 12 h 17"/>
                <a:gd name="T6" fmla="*/ 5 w 17"/>
                <a:gd name="T7" fmla="*/ 15 h 17"/>
                <a:gd name="T8" fmla="*/ 2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5"/>
                  </a:moveTo>
                  <a:cubicBezTo>
                    <a:pt x="4" y="1"/>
                    <a:pt x="9" y="0"/>
                    <a:pt x="12" y="2"/>
                  </a:cubicBezTo>
                  <a:cubicBezTo>
                    <a:pt x="16" y="4"/>
                    <a:pt x="17" y="8"/>
                    <a:pt x="15" y="12"/>
                  </a:cubicBezTo>
                  <a:cubicBezTo>
                    <a:pt x="13" y="16"/>
                    <a:pt x="8" y="17"/>
                    <a:pt x="5" y="15"/>
                  </a:cubicBezTo>
                  <a:cubicBezTo>
                    <a:pt x="1" y="13"/>
                    <a:pt x="0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26" name="Freeform 266"/>
            <p:cNvSpPr/>
            <p:nvPr/>
          </p:nvSpPr>
          <p:spPr bwMode="auto">
            <a:xfrm>
              <a:off x="1694" y="448"/>
              <a:ext cx="423" cy="4"/>
            </a:xfrm>
            <a:custGeom>
              <a:avLst/>
              <a:gdLst>
                <a:gd name="T0" fmla="*/ 0 w 423"/>
                <a:gd name="T1" fmla="*/ 4 h 4"/>
                <a:gd name="T2" fmla="*/ 0 w 423"/>
                <a:gd name="T3" fmla="*/ 2 h 4"/>
                <a:gd name="T4" fmla="*/ 0 w 423"/>
                <a:gd name="T5" fmla="*/ 2 h 4"/>
                <a:gd name="T6" fmla="*/ 423 w 423"/>
                <a:gd name="T7" fmla="*/ 0 h 4"/>
                <a:gd name="T8" fmla="*/ 423 w 423"/>
                <a:gd name="T9" fmla="*/ 2 h 4"/>
                <a:gd name="T10" fmla="*/ 423 w 423"/>
                <a:gd name="T11" fmla="*/ 2 h 4"/>
                <a:gd name="T12" fmla="*/ 0 w 42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3" h="4" extrusionOk="0">
                  <a:moveTo>
                    <a:pt x="0" y="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423" y="0"/>
                  </a:lnTo>
                  <a:lnTo>
                    <a:pt x="423" y="2"/>
                  </a:lnTo>
                  <a:lnTo>
                    <a:pt x="423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27" name="Freeform 267"/>
            <p:cNvSpPr/>
            <p:nvPr/>
          </p:nvSpPr>
          <p:spPr bwMode="auto">
            <a:xfrm>
              <a:off x="2457" y="2129"/>
              <a:ext cx="635" cy="1101"/>
            </a:xfrm>
            <a:custGeom>
              <a:avLst/>
              <a:gdLst>
                <a:gd name="T0" fmla="*/ 1 w 635"/>
                <a:gd name="T1" fmla="*/ 1101 h 1101"/>
                <a:gd name="T2" fmla="*/ 0 w 635"/>
                <a:gd name="T3" fmla="*/ 1101 h 1101"/>
                <a:gd name="T4" fmla="*/ 0 w 635"/>
                <a:gd name="T5" fmla="*/ 1099 h 1101"/>
                <a:gd name="T6" fmla="*/ 635 w 635"/>
                <a:gd name="T7" fmla="*/ 0 h 1101"/>
                <a:gd name="T8" fmla="*/ 635 w 635"/>
                <a:gd name="T9" fmla="*/ 2 h 1101"/>
                <a:gd name="T10" fmla="*/ 635 w 635"/>
                <a:gd name="T11" fmla="*/ 2 h 1101"/>
                <a:gd name="T12" fmla="*/ 1 w 635"/>
                <a:gd name="T13" fmla="*/ 1101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5" h="1101" extrusionOk="0">
                  <a:moveTo>
                    <a:pt x="1" y="1101"/>
                  </a:moveTo>
                  <a:lnTo>
                    <a:pt x="0" y="1101"/>
                  </a:lnTo>
                  <a:lnTo>
                    <a:pt x="0" y="1099"/>
                  </a:lnTo>
                  <a:lnTo>
                    <a:pt x="635" y="0"/>
                  </a:lnTo>
                  <a:lnTo>
                    <a:pt x="635" y="2"/>
                  </a:lnTo>
                  <a:lnTo>
                    <a:pt x="635" y="2"/>
                  </a:lnTo>
                  <a:lnTo>
                    <a:pt x="1" y="11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28" name="Freeform 268"/>
            <p:cNvSpPr/>
            <p:nvPr/>
          </p:nvSpPr>
          <p:spPr bwMode="auto">
            <a:xfrm>
              <a:off x="3077" y="2117"/>
              <a:ext cx="29" cy="29"/>
            </a:xfrm>
            <a:custGeom>
              <a:avLst/>
              <a:gdLst>
                <a:gd name="T0" fmla="*/ 2 w 17"/>
                <a:gd name="T1" fmla="*/ 4 h 17"/>
                <a:gd name="T2" fmla="*/ 13 w 17"/>
                <a:gd name="T3" fmla="*/ 2 h 17"/>
                <a:gd name="T4" fmla="*/ 15 w 17"/>
                <a:gd name="T5" fmla="*/ 12 h 17"/>
                <a:gd name="T6" fmla="*/ 5 w 17"/>
                <a:gd name="T7" fmla="*/ 15 h 17"/>
                <a:gd name="T8" fmla="*/ 2 w 17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4"/>
                  </a:moveTo>
                  <a:cubicBezTo>
                    <a:pt x="4" y="1"/>
                    <a:pt x="9" y="0"/>
                    <a:pt x="13" y="2"/>
                  </a:cubicBezTo>
                  <a:cubicBezTo>
                    <a:pt x="16" y="4"/>
                    <a:pt x="17" y="8"/>
                    <a:pt x="15" y="12"/>
                  </a:cubicBezTo>
                  <a:cubicBezTo>
                    <a:pt x="13" y="15"/>
                    <a:pt x="9" y="17"/>
                    <a:pt x="5" y="15"/>
                  </a:cubicBezTo>
                  <a:cubicBezTo>
                    <a:pt x="1" y="13"/>
                    <a:pt x="0" y="8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29" name="Freeform 269"/>
            <p:cNvSpPr/>
            <p:nvPr/>
          </p:nvSpPr>
          <p:spPr bwMode="auto">
            <a:xfrm>
              <a:off x="2443" y="3214"/>
              <a:ext cx="29" cy="30"/>
            </a:xfrm>
            <a:custGeom>
              <a:avLst/>
              <a:gdLst>
                <a:gd name="T0" fmla="*/ 2 w 17"/>
                <a:gd name="T1" fmla="*/ 5 h 17"/>
                <a:gd name="T2" fmla="*/ 5 w 17"/>
                <a:gd name="T3" fmla="*/ 15 h 17"/>
                <a:gd name="T4" fmla="*/ 15 w 17"/>
                <a:gd name="T5" fmla="*/ 12 h 17"/>
                <a:gd name="T6" fmla="*/ 12 w 17"/>
                <a:gd name="T7" fmla="*/ 2 h 17"/>
                <a:gd name="T8" fmla="*/ 2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5"/>
                  </a:moveTo>
                  <a:cubicBezTo>
                    <a:pt x="0" y="8"/>
                    <a:pt x="1" y="13"/>
                    <a:pt x="5" y="15"/>
                  </a:cubicBezTo>
                  <a:cubicBezTo>
                    <a:pt x="9" y="17"/>
                    <a:pt x="13" y="16"/>
                    <a:pt x="15" y="12"/>
                  </a:cubicBezTo>
                  <a:cubicBezTo>
                    <a:pt x="17" y="9"/>
                    <a:pt x="16" y="4"/>
                    <a:pt x="12" y="2"/>
                  </a:cubicBezTo>
                  <a:cubicBezTo>
                    <a:pt x="9" y="0"/>
                    <a:pt x="4" y="1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30" name="Freeform 270"/>
            <p:cNvSpPr/>
            <p:nvPr/>
          </p:nvSpPr>
          <p:spPr bwMode="auto">
            <a:xfrm>
              <a:off x="2034" y="1767"/>
              <a:ext cx="847" cy="1463"/>
            </a:xfrm>
            <a:custGeom>
              <a:avLst/>
              <a:gdLst>
                <a:gd name="T0" fmla="*/ 2 w 847"/>
                <a:gd name="T1" fmla="*/ 1463 h 1463"/>
                <a:gd name="T2" fmla="*/ 0 w 847"/>
                <a:gd name="T3" fmla="*/ 1461 h 1463"/>
                <a:gd name="T4" fmla="*/ 2 w 847"/>
                <a:gd name="T5" fmla="*/ 1461 h 1463"/>
                <a:gd name="T6" fmla="*/ 845 w 847"/>
                <a:gd name="T7" fmla="*/ 0 h 1463"/>
                <a:gd name="T8" fmla="*/ 847 w 847"/>
                <a:gd name="T9" fmla="*/ 2 h 1463"/>
                <a:gd name="T10" fmla="*/ 845 w 847"/>
                <a:gd name="T11" fmla="*/ 2 h 1463"/>
                <a:gd name="T12" fmla="*/ 2 w 847"/>
                <a:gd name="T13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1463" extrusionOk="0">
                  <a:moveTo>
                    <a:pt x="2" y="1463"/>
                  </a:moveTo>
                  <a:lnTo>
                    <a:pt x="0" y="1461"/>
                  </a:lnTo>
                  <a:lnTo>
                    <a:pt x="2" y="1461"/>
                  </a:lnTo>
                  <a:lnTo>
                    <a:pt x="845" y="0"/>
                  </a:lnTo>
                  <a:lnTo>
                    <a:pt x="847" y="2"/>
                  </a:lnTo>
                  <a:lnTo>
                    <a:pt x="845" y="2"/>
                  </a:lnTo>
                  <a:lnTo>
                    <a:pt x="2" y="14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31" name="Freeform 271"/>
            <p:cNvSpPr/>
            <p:nvPr/>
          </p:nvSpPr>
          <p:spPr bwMode="auto">
            <a:xfrm>
              <a:off x="2021" y="3214"/>
              <a:ext cx="31" cy="30"/>
            </a:xfrm>
            <a:custGeom>
              <a:avLst/>
              <a:gdLst>
                <a:gd name="T0" fmla="*/ 16 w 18"/>
                <a:gd name="T1" fmla="*/ 12 h 17"/>
                <a:gd name="T2" fmla="*/ 5 w 18"/>
                <a:gd name="T3" fmla="*/ 15 h 17"/>
                <a:gd name="T4" fmla="*/ 3 w 18"/>
                <a:gd name="T5" fmla="*/ 5 h 17"/>
                <a:gd name="T6" fmla="*/ 13 w 18"/>
                <a:gd name="T7" fmla="*/ 2 h 17"/>
                <a:gd name="T8" fmla="*/ 16 w 18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16" y="12"/>
                  </a:moveTo>
                  <a:cubicBezTo>
                    <a:pt x="13" y="16"/>
                    <a:pt x="9" y="17"/>
                    <a:pt x="5" y="15"/>
                  </a:cubicBezTo>
                  <a:cubicBezTo>
                    <a:pt x="2" y="13"/>
                    <a:pt x="0" y="8"/>
                    <a:pt x="3" y="5"/>
                  </a:cubicBezTo>
                  <a:cubicBezTo>
                    <a:pt x="5" y="1"/>
                    <a:pt x="9" y="0"/>
                    <a:pt x="13" y="2"/>
                  </a:cubicBezTo>
                  <a:cubicBezTo>
                    <a:pt x="16" y="4"/>
                    <a:pt x="18" y="8"/>
                    <a:pt x="16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32" name="Rectangle 272"/>
            <p:cNvSpPr>
              <a:spLocks noChangeArrowheads="1"/>
            </p:cNvSpPr>
            <p:nvPr/>
          </p:nvSpPr>
          <p:spPr bwMode="auto">
            <a:xfrm>
              <a:off x="2036" y="3228"/>
              <a:ext cx="422" cy="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33" name="Oval 273"/>
            <p:cNvSpPr>
              <a:spLocks noChangeArrowheads="1"/>
            </p:cNvSpPr>
            <p:nvPr/>
          </p:nvSpPr>
          <p:spPr bwMode="auto">
            <a:xfrm>
              <a:off x="2445" y="3216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34" name="Freeform 274"/>
            <p:cNvSpPr/>
            <p:nvPr/>
          </p:nvSpPr>
          <p:spPr bwMode="auto">
            <a:xfrm>
              <a:off x="2246" y="2862"/>
              <a:ext cx="212" cy="368"/>
            </a:xfrm>
            <a:custGeom>
              <a:avLst/>
              <a:gdLst>
                <a:gd name="T0" fmla="*/ 211 w 212"/>
                <a:gd name="T1" fmla="*/ 368 h 368"/>
                <a:gd name="T2" fmla="*/ 211 w 212"/>
                <a:gd name="T3" fmla="*/ 368 h 368"/>
                <a:gd name="T4" fmla="*/ 0 w 212"/>
                <a:gd name="T5" fmla="*/ 2 h 368"/>
                <a:gd name="T6" fmla="*/ 1 w 212"/>
                <a:gd name="T7" fmla="*/ 0 h 368"/>
                <a:gd name="T8" fmla="*/ 1 w 212"/>
                <a:gd name="T9" fmla="*/ 0 h 368"/>
                <a:gd name="T10" fmla="*/ 212 w 212"/>
                <a:gd name="T11" fmla="*/ 366 h 368"/>
                <a:gd name="T12" fmla="*/ 211 w 212"/>
                <a:gd name="T13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368" extrusionOk="0">
                  <a:moveTo>
                    <a:pt x="211" y="368"/>
                  </a:moveTo>
                  <a:lnTo>
                    <a:pt x="211" y="368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12" y="366"/>
                  </a:lnTo>
                  <a:lnTo>
                    <a:pt x="211" y="3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35" name="Freeform 275"/>
            <p:cNvSpPr/>
            <p:nvPr/>
          </p:nvSpPr>
          <p:spPr bwMode="auto">
            <a:xfrm>
              <a:off x="2232" y="2849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5 h 17"/>
                <a:gd name="T6" fmla="*/ 13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9"/>
                    <a:pt x="1" y="4"/>
                    <a:pt x="5" y="2"/>
                  </a:cubicBezTo>
                  <a:cubicBezTo>
                    <a:pt x="9" y="0"/>
                    <a:pt x="13" y="1"/>
                    <a:pt x="15" y="5"/>
                  </a:cubicBezTo>
                  <a:cubicBezTo>
                    <a:pt x="17" y="9"/>
                    <a:pt x="16" y="13"/>
                    <a:pt x="13" y="15"/>
                  </a:cubicBezTo>
                  <a:cubicBezTo>
                    <a:pt x="9" y="17"/>
                    <a:pt x="4" y="1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36" name="Freeform 276"/>
            <p:cNvSpPr/>
            <p:nvPr/>
          </p:nvSpPr>
          <p:spPr bwMode="auto">
            <a:xfrm>
              <a:off x="2443" y="3214"/>
              <a:ext cx="29" cy="30"/>
            </a:xfrm>
            <a:custGeom>
              <a:avLst/>
              <a:gdLst>
                <a:gd name="T0" fmla="*/ 2 w 17"/>
                <a:gd name="T1" fmla="*/ 12 h 17"/>
                <a:gd name="T2" fmla="*/ 12 w 17"/>
                <a:gd name="T3" fmla="*/ 15 h 17"/>
                <a:gd name="T4" fmla="*/ 15 w 17"/>
                <a:gd name="T5" fmla="*/ 5 h 17"/>
                <a:gd name="T6" fmla="*/ 5 w 17"/>
                <a:gd name="T7" fmla="*/ 2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4" y="16"/>
                    <a:pt x="9" y="17"/>
                    <a:pt x="12" y="15"/>
                  </a:cubicBezTo>
                  <a:cubicBezTo>
                    <a:pt x="16" y="13"/>
                    <a:pt x="17" y="8"/>
                    <a:pt x="15" y="5"/>
                  </a:cubicBezTo>
                  <a:cubicBezTo>
                    <a:pt x="13" y="1"/>
                    <a:pt x="8" y="0"/>
                    <a:pt x="5" y="2"/>
                  </a:cubicBezTo>
                  <a:cubicBezTo>
                    <a:pt x="1" y="4"/>
                    <a:pt x="0" y="8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37" name="Rectangle 277"/>
            <p:cNvSpPr>
              <a:spLocks noChangeArrowheads="1"/>
            </p:cNvSpPr>
            <p:nvPr/>
          </p:nvSpPr>
          <p:spPr bwMode="auto">
            <a:xfrm>
              <a:off x="2246" y="2862"/>
              <a:ext cx="424" cy="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38" name="Oval 278"/>
            <p:cNvSpPr>
              <a:spLocks noChangeArrowheads="1"/>
            </p:cNvSpPr>
            <p:nvPr/>
          </p:nvSpPr>
          <p:spPr bwMode="auto">
            <a:xfrm>
              <a:off x="2656" y="2850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39" name="Freeform 279"/>
            <p:cNvSpPr/>
            <p:nvPr/>
          </p:nvSpPr>
          <p:spPr bwMode="auto">
            <a:xfrm>
              <a:off x="2458" y="2497"/>
              <a:ext cx="212" cy="367"/>
            </a:xfrm>
            <a:custGeom>
              <a:avLst/>
              <a:gdLst>
                <a:gd name="T0" fmla="*/ 210 w 212"/>
                <a:gd name="T1" fmla="*/ 367 h 367"/>
                <a:gd name="T2" fmla="*/ 210 w 212"/>
                <a:gd name="T3" fmla="*/ 367 h 367"/>
                <a:gd name="T4" fmla="*/ 0 w 212"/>
                <a:gd name="T5" fmla="*/ 0 h 367"/>
                <a:gd name="T6" fmla="*/ 2 w 212"/>
                <a:gd name="T7" fmla="*/ 0 h 367"/>
                <a:gd name="T8" fmla="*/ 2 w 212"/>
                <a:gd name="T9" fmla="*/ 0 h 367"/>
                <a:gd name="T10" fmla="*/ 212 w 212"/>
                <a:gd name="T11" fmla="*/ 367 h 367"/>
                <a:gd name="T12" fmla="*/ 210 w 212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367" extrusionOk="0">
                  <a:moveTo>
                    <a:pt x="210" y="367"/>
                  </a:moveTo>
                  <a:lnTo>
                    <a:pt x="210" y="367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12" y="367"/>
                  </a:lnTo>
                  <a:lnTo>
                    <a:pt x="210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40" name="Freeform 280"/>
            <p:cNvSpPr/>
            <p:nvPr/>
          </p:nvSpPr>
          <p:spPr bwMode="auto">
            <a:xfrm>
              <a:off x="2445" y="2483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5 h 17"/>
                <a:gd name="T6" fmla="*/ 13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8"/>
                    <a:pt x="2" y="4"/>
                    <a:pt x="5" y="2"/>
                  </a:cubicBezTo>
                  <a:cubicBezTo>
                    <a:pt x="9" y="0"/>
                    <a:pt x="13" y="1"/>
                    <a:pt x="15" y="5"/>
                  </a:cubicBezTo>
                  <a:cubicBezTo>
                    <a:pt x="17" y="8"/>
                    <a:pt x="16" y="13"/>
                    <a:pt x="13" y="15"/>
                  </a:cubicBezTo>
                  <a:cubicBezTo>
                    <a:pt x="9" y="17"/>
                    <a:pt x="4" y="1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41" name="Freeform 281"/>
            <p:cNvSpPr/>
            <p:nvPr/>
          </p:nvSpPr>
          <p:spPr bwMode="auto">
            <a:xfrm>
              <a:off x="2654" y="2849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12 w 17"/>
                <a:gd name="T3" fmla="*/ 15 h 17"/>
                <a:gd name="T4" fmla="*/ 15 w 17"/>
                <a:gd name="T5" fmla="*/ 5 h 17"/>
                <a:gd name="T6" fmla="*/ 5 w 17"/>
                <a:gd name="T7" fmla="*/ 2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4" y="16"/>
                    <a:pt x="8" y="17"/>
                    <a:pt x="12" y="15"/>
                  </a:cubicBezTo>
                  <a:cubicBezTo>
                    <a:pt x="16" y="13"/>
                    <a:pt x="17" y="9"/>
                    <a:pt x="15" y="5"/>
                  </a:cubicBezTo>
                  <a:cubicBezTo>
                    <a:pt x="13" y="1"/>
                    <a:pt x="8" y="0"/>
                    <a:pt x="5" y="2"/>
                  </a:cubicBezTo>
                  <a:cubicBezTo>
                    <a:pt x="1" y="4"/>
                    <a:pt x="0" y="9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42" name="Freeform 282"/>
            <p:cNvSpPr/>
            <p:nvPr/>
          </p:nvSpPr>
          <p:spPr bwMode="auto">
            <a:xfrm>
              <a:off x="2458" y="2497"/>
              <a:ext cx="423" cy="3"/>
            </a:xfrm>
            <a:custGeom>
              <a:avLst/>
              <a:gdLst>
                <a:gd name="T0" fmla="*/ 423 w 423"/>
                <a:gd name="T1" fmla="*/ 3 h 3"/>
                <a:gd name="T2" fmla="*/ 421 w 423"/>
                <a:gd name="T3" fmla="*/ 3 h 3"/>
                <a:gd name="T4" fmla="*/ 0 w 423"/>
                <a:gd name="T5" fmla="*/ 1 h 3"/>
                <a:gd name="T6" fmla="*/ 0 w 423"/>
                <a:gd name="T7" fmla="*/ 0 h 3"/>
                <a:gd name="T8" fmla="*/ 2 w 423"/>
                <a:gd name="T9" fmla="*/ 0 h 3"/>
                <a:gd name="T10" fmla="*/ 423 w 423"/>
                <a:gd name="T11" fmla="*/ 1 h 3"/>
                <a:gd name="T12" fmla="*/ 423 w 42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3" h="3" extrusionOk="0">
                  <a:moveTo>
                    <a:pt x="423" y="3"/>
                  </a:moveTo>
                  <a:lnTo>
                    <a:pt x="421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23" y="1"/>
                  </a:lnTo>
                  <a:lnTo>
                    <a:pt x="423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43" name="Freeform 283"/>
            <p:cNvSpPr/>
            <p:nvPr/>
          </p:nvSpPr>
          <p:spPr bwMode="auto">
            <a:xfrm>
              <a:off x="2865" y="2486"/>
              <a:ext cx="28" cy="26"/>
            </a:xfrm>
            <a:custGeom>
              <a:avLst/>
              <a:gdLst>
                <a:gd name="T0" fmla="*/ 8 w 16"/>
                <a:gd name="T1" fmla="*/ 0 h 15"/>
                <a:gd name="T2" fmla="*/ 16 w 16"/>
                <a:gd name="T3" fmla="*/ 7 h 15"/>
                <a:gd name="T4" fmla="*/ 8 w 16"/>
                <a:gd name="T5" fmla="*/ 15 h 15"/>
                <a:gd name="T6" fmla="*/ 1 w 16"/>
                <a:gd name="T7" fmla="*/ 7 h 15"/>
                <a:gd name="T8" fmla="*/ 8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 extrusionOk="0">
                  <a:moveTo>
                    <a:pt x="8" y="0"/>
                  </a:moveTo>
                  <a:cubicBezTo>
                    <a:pt x="12" y="0"/>
                    <a:pt x="16" y="3"/>
                    <a:pt x="16" y="7"/>
                  </a:cubicBezTo>
                  <a:cubicBezTo>
                    <a:pt x="16" y="11"/>
                    <a:pt x="12" y="15"/>
                    <a:pt x="8" y="15"/>
                  </a:cubicBezTo>
                  <a:cubicBezTo>
                    <a:pt x="4" y="15"/>
                    <a:pt x="0" y="11"/>
                    <a:pt x="1" y="7"/>
                  </a:cubicBezTo>
                  <a:cubicBezTo>
                    <a:pt x="1" y="3"/>
                    <a:pt x="4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44" name="Freeform 284"/>
            <p:cNvSpPr/>
            <p:nvPr/>
          </p:nvSpPr>
          <p:spPr bwMode="auto">
            <a:xfrm>
              <a:off x="2670" y="2129"/>
              <a:ext cx="424" cy="4"/>
            </a:xfrm>
            <a:custGeom>
              <a:avLst/>
              <a:gdLst>
                <a:gd name="T0" fmla="*/ 424 w 424"/>
                <a:gd name="T1" fmla="*/ 4 h 4"/>
                <a:gd name="T2" fmla="*/ 422 w 424"/>
                <a:gd name="T3" fmla="*/ 4 h 4"/>
                <a:gd name="T4" fmla="*/ 0 w 424"/>
                <a:gd name="T5" fmla="*/ 2 h 4"/>
                <a:gd name="T6" fmla="*/ 0 w 424"/>
                <a:gd name="T7" fmla="*/ 0 h 4"/>
                <a:gd name="T8" fmla="*/ 1 w 424"/>
                <a:gd name="T9" fmla="*/ 0 h 4"/>
                <a:gd name="T10" fmla="*/ 424 w 424"/>
                <a:gd name="T11" fmla="*/ 2 h 4"/>
                <a:gd name="T12" fmla="*/ 424 w 4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4" extrusionOk="0">
                  <a:moveTo>
                    <a:pt x="424" y="4"/>
                  </a:moveTo>
                  <a:lnTo>
                    <a:pt x="42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24" y="2"/>
                  </a:lnTo>
                  <a:lnTo>
                    <a:pt x="42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45" name="Freeform 285"/>
            <p:cNvSpPr/>
            <p:nvPr/>
          </p:nvSpPr>
          <p:spPr bwMode="auto">
            <a:xfrm>
              <a:off x="1694" y="1690"/>
              <a:ext cx="637" cy="1100"/>
            </a:xfrm>
            <a:custGeom>
              <a:avLst/>
              <a:gdLst>
                <a:gd name="T0" fmla="*/ 2 w 637"/>
                <a:gd name="T1" fmla="*/ 1100 h 1100"/>
                <a:gd name="T2" fmla="*/ 0 w 637"/>
                <a:gd name="T3" fmla="*/ 1100 h 1100"/>
                <a:gd name="T4" fmla="*/ 2 w 637"/>
                <a:gd name="T5" fmla="*/ 1099 h 1100"/>
                <a:gd name="T6" fmla="*/ 636 w 637"/>
                <a:gd name="T7" fmla="*/ 0 h 1100"/>
                <a:gd name="T8" fmla="*/ 637 w 637"/>
                <a:gd name="T9" fmla="*/ 1 h 1100"/>
                <a:gd name="T10" fmla="*/ 637 w 637"/>
                <a:gd name="T11" fmla="*/ 1 h 1100"/>
                <a:gd name="T12" fmla="*/ 2 w 637"/>
                <a:gd name="T13" fmla="*/ 11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7" h="1100" extrusionOk="0">
                  <a:moveTo>
                    <a:pt x="2" y="1100"/>
                  </a:moveTo>
                  <a:lnTo>
                    <a:pt x="0" y="1100"/>
                  </a:lnTo>
                  <a:lnTo>
                    <a:pt x="2" y="1099"/>
                  </a:lnTo>
                  <a:lnTo>
                    <a:pt x="636" y="0"/>
                  </a:lnTo>
                  <a:lnTo>
                    <a:pt x="637" y="1"/>
                  </a:lnTo>
                  <a:lnTo>
                    <a:pt x="637" y="1"/>
                  </a:lnTo>
                  <a:lnTo>
                    <a:pt x="2" y="11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46" name="Freeform 286"/>
            <p:cNvSpPr/>
            <p:nvPr/>
          </p:nvSpPr>
          <p:spPr bwMode="auto">
            <a:xfrm>
              <a:off x="2316" y="1676"/>
              <a:ext cx="29" cy="31"/>
            </a:xfrm>
            <a:custGeom>
              <a:avLst/>
              <a:gdLst>
                <a:gd name="T0" fmla="*/ 2 w 17"/>
                <a:gd name="T1" fmla="*/ 5 h 18"/>
                <a:gd name="T2" fmla="*/ 12 w 17"/>
                <a:gd name="T3" fmla="*/ 3 h 18"/>
                <a:gd name="T4" fmla="*/ 15 w 17"/>
                <a:gd name="T5" fmla="*/ 13 h 18"/>
                <a:gd name="T6" fmla="*/ 4 w 17"/>
                <a:gd name="T7" fmla="*/ 16 h 18"/>
                <a:gd name="T8" fmla="*/ 2 w 17"/>
                <a:gd name="T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 extrusionOk="0">
                  <a:moveTo>
                    <a:pt x="2" y="5"/>
                  </a:moveTo>
                  <a:cubicBezTo>
                    <a:pt x="4" y="2"/>
                    <a:pt x="8" y="0"/>
                    <a:pt x="12" y="3"/>
                  </a:cubicBezTo>
                  <a:cubicBezTo>
                    <a:pt x="16" y="5"/>
                    <a:pt x="17" y="9"/>
                    <a:pt x="15" y="13"/>
                  </a:cubicBezTo>
                  <a:cubicBezTo>
                    <a:pt x="13" y="16"/>
                    <a:pt x="8" y="18"/>
                    <a:pt x="4" y="16"/>
                  </a:cubicBezTo>
                  <a:cubicBezTo>
                    <a:pt x="1" y="13"/>
                    <a:pt x="0" y="9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47" name="Freeform 287"/>
            <p:cNvSpPr/>
            <p:nvPr/>
          </p:nvSpPr>
          <p:spPr bwMode="auto">
            <a:xfrm>
              <a:off x="1682" y="2775"/>
              <a:ext cx="30" cy="29"/>
            </a:xfrm>
            <a:custGeom>
              <a:avLst/>
              <a:gdLst>
                <a:gd name="T0" fmla="*/ 2 w 17"/>
                <a:gd name="T1" fmla="*/ 5 h 17"/>
                <a:gd name="T2" fmla="*/ 4 w 17"/>
                <a:gd name="T3" fmla="*/ 15 h 17"/>
                <a:gd name="T4" fmla="*/ 15 w 17"/>
                <a:gd name="T5" fmla="*/ 12 h 17"/>
                <a:gd name="T6" fmla="*/ 12 w 17"/>
                <a:gd name="T7" fmla="*/ 2 h 17"/>
                <a:gd name="T8" fmla="*/ 2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5"/>
                  </a:moveTo>
                  <a:cubicBezTo>
                    <a:pt x="0" y="8"/>
                    <a:pt x="1" y="13"/>
                    <a:pt x="4" y="15"/>
                  </a:cubicBezTo>
                  <a:cubicBezTo>
                    <a:pt x="8" y="17"/>
                    <a:pt x="13" y="16"/>
                    <a:pt x="15" y="12"/>
                  </a:cubicBezTo>
                  <a:cubicBezTo>
                    <a:pt x="17" y="9"/>
                    <a:pt x="15" y="4"/>
                    <a:pt x="12" y="2"/>
                  </a:cubicBezTo>
                  <a:cubicBezTo>
                    <a:pt x="8" y="0"/>
                    <a:pt x="4" y="1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48" name="Freeform 288"/>
            <p:cNvSpPr/>
            <p:nvPr/>
          </p:nvSpPr>
          <p:spPr bwMode="auto">
            <a:xfrm>
              <a:off x="1906" y="1693"/>
              <a:ext cx="846" cy="1463"/>
            </a:xfrm>
            <a:custGeom>
              <a:avLst/>
              <a:gdLst>
                <a:gd name="T0" fmla="*/ 1 w 846"/>
                <a:gd name="T1" fmla="*/ 1463 h 1463"/>
                <a:gd name="T2" fmla="*/ 0 w 846"/>
                <a:gd name="T3" fmla="*/ 1461 h 1463"/>
                <a:gd name="T4" fmla="*/ 1 w 846"/>
                <a:gd name="T5" fmla="*/ 1461 h 1463"/>
                <a:gd name="T6" fmla="*/ 844 w 846"/>
                <a:gd name="T7" fmla="*/ 0 h 1463"/>
                <a:gd name="T8" fmla="*/ 846 w 846"/>
                <a:gd name="T9" fmla="*/ 0 h 1463"/>
                <a:gd name="T10" fmla="*/ 846 w 846"/>
                <a:gd name="T11" fmla="*/ 2 h 1463"/>
                <a:gd name="T12" fmla="*/ 1 w 846"/>
                <a:gd name="T13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1463" extrusionOk="0">
                  <a:moveTo>
                    <a:pt x="1" y="1463"/>
                  </a:moveTo>
                  <a:lnTo>
                    <a:pt x="0" y="1461"/>
                  </a:lnTo>
                  <a:lnTo>
                    <a:pt x="1" y="1461"/>
                  </a:lnTo>
                  <a:lnTo>
                    <a:pt x="844" y="0"/>
                  </a:lnTo>
                  <a:lnTo>
                    <a:pt x="846" y="0"/>
                  </a:lnTo>
                  <a:lnTo>
                    <a:pt x="846" y="2"/>
                  </a:lnTo>
                  <a:lnTo>
                    <a:pt x="1" y="14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49" name="Freeform 289"/>
            <p:cNvSpPr/>
            <p:nvPr/>
          </p:nvSpPr>
          <p:spPr bwMode="auto">
            <a:xfrm>
              <a:off x="1894" y="3139"/>
              <a:ext cx="29" cy="31"/>
            </a:xfrm>
            <a:custGeom>
              <a:avLst/>
              <a:gdLst>
                <a:gd name="T0" fmla="*/ 15 w 17"/>
                <a:gd name="T1" fmla="*/ 13 h 18"/>
                <a:gd name="T2" fmla="*/ 4 w 17"/>
                <a:gd name="T3" fmla="*/ 16 h 18"/>
                <a:gd name="T4" fmla="*/ 2 w 17"/>
                <a:gd name="T5" fmla="*/ 5 h 18"/>
                <a:gd name="T6" fmla="*/ 12 w 17"/>
                <a:gd name="T7" fmla="*/ 3 h 18"/>
                <a:gd name="T8" fmla="*/ 15 w 17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 extrusionOk="0">
                  <a:moveTo>
                    <a:pt x="15" y="13"/>
                  </a:moveTo>
                  <a:cubicBezTo>
                    <a:pt x="13" y="16"/>
                    <a:pt x="8" y="18"/>
                    <a:pt x="4" y="16"/>
                  </a:cubicBezTo>
                  <a:cubicBezTo>
                    <a:pt x="1" y="13"/>
                    <a:pt x="0" y="9"/>
                    <a:pt x="2" y="5"/>
                  </a:cubicBezTo>
                  <a:cubicBezTo>
                    <a:pt x="4" y="2"/>
                    <a:pt x="8" y="0"/>
                    <a:pt x="12" y="3"/>
                  </a:cubicBezTo>
                  <a:cubicBezTo>
                    <a:pt x="15" y="5"/>
                    <a:pt x="17" y="9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50" name="Freeform 290"/>
            <p:cNvSpPr/>
            <p:nvPr/>
          </p:nvSpPr>
          <p:spPr bwMode="auto">
            <a:xfrm>
              <a:off x="2735" y="1679"/>
              <a:ext cx="31" cy="30"/>
            </a:xfrm>
            <a:custGeom>
              <a:avLst/>
              <a:gdLst>
                <a:gd name="T0" fmla="*/ 16 w 18"/>
                <a:gd name="T1" fmla="*/ 12 h 17"/>
                <a:gd name="T2" fmla="*/ 13 w 18"/>
                <a:gd name="T3" fmla="*/ 2 h 17"/>
                <a:gd name="T4" fmla="*/ 3 w 18"/>
                <a:gd name="T5" fmla="*/ 5 h 17"/>
                <a:gd name="T6" fmla="*/ 5 w 18"/>
                <a:gd name="T7" fmla="*/ 15 h 17"/>
                <a:gd name="T8" fmla="*/ 16 w 18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16" y="12"/>
                  </a:moveTo>
                  <a:cubicBezTo>
                    <a:pt x="18" y="9"/>
                    <a:pt x="16" y="4"/>
                    <a:pt x="13" y="2"/>
                  </a:cubicBezTo>
                  <a:cubicBezTo>
                    <a:pt x="9" y="0"/>
                    <a:pt x="5" y="1"/>
                    <a:pt x="3" y="5"/>
                  </a:cubicBezTo>
                  <a:cubicBezTo>
                    <a:pt x="0" y="8"/>
                    <a:pt x="2" y="13"/>
                    <a:pt x="5" y="15"/>
                  </a:cubicBezTo>
                  <a:cubicBezTo>
                    <a:pt x="9" y="17"/>
                    <a:pt x="14" y="16"/>
                    <a:pt x="16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51" name="Freeform 291"/>
            <p:cNvSpPr/>
            <p:nvPr/>
          </p:nvSpPr>
          <p:spPr bwMode="auto">
            <a:xfrm>
              <a:off x="1696" y="2789"/>
              <a:ext cx="213" cy="367"/>
            </a:xfrm>
            <a:custGeom>
              <a:avLst/>
              <a:gdLst>
                <a:gd name="T0" fmla="*/ 211 w 213"/>
                <a:gd name="T1" fmla="*/ 367 h 367"/>
                <a:gd name="T2" fmla="*/ 211 w 213"/>
                <a:gd name="T3" fmla="*/ 365 h 367"/>
                <a:gd name="T4" fmla="*/ 0 w 213"/>
                <a:gd name="T5" fmla="*/ 0 h 367"/>
                <a:gd name="T6" fmla="*/ 2 w 213"/>
                <a:gd name="T7" fmla="*/ 0 h 367"/>
                <a:gd name="T8" fmla="*/ 2 w 213"/>
                <a:gd name="T9" fmla="*/ 0 h 367"/>
                <a:gd name="T10" fmla="*/ 213 w 213"/>
                <a:gd name="T11" fmla="*/ 365 h 367"/>
                <a:gd name="T12" fmla="*/ 211 w 213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7" extrusionOk="0">
                  <a:moveTo>
                    <a:pt x="211" y="367"/>
                  </a:moveTo>
                  <a:lnTo>
                    <a:pt x="211" y="365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13" y="365"/>
                  </a:lnTo>
                  <a:lnTo>
                    <a:pt x="211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52" name="Freeform 292"/>
            <p:cNvSpPr/>
            <p:nvPr/>
          </p:nvSpPr>
          <p:spPr bwMode="auto">
            <a:xfrm>
              <a:off x="1682" y="2775"/>
              <a:ext cx="30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5 h 17"/>
                <a:gd name="T6" fmla="*/ 12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9"/>
                    <a:pt x="1" y="4"/>
                    <a:pt x="5" y="2"/>
                  </a:cubicBezTo>
                  <a:cubicBezTo>
                    <a:pt x="8" y="0"/>
                    <a:pt x="13" y="1"/>
                    <a:pt x="15" y="5"/>
                  </a:cubicBezTo>
                  <a:cubicBezTo>
                    <a:pt x="17" y="8"/>
                    <a:pt x="16" y="13"/>
                    <a:pt x="12" y="15"/>
                  </a:cubicBezTo>
                  <a:cubicBezTo>
                    <a:pt x="9" y="17"/>
                    <a:pt x="4" y="1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53" name="Rectangle 293"/>
            <p:cNvSpPr>
              <a:spLocks noChangeArrowheads="1"/>
            </p:cNvSpPr>
            <p:nvPr/>
          </p:nvSpPr>
          <p:spPr bwMode="auto">
            <a:xfrm>
              <a:off x="1696" y="2789"/>
              <a:ext cx="423" cy="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54" name="Oval 294"/>
            <p:cNvSpPr>
              <a:spLocks noChangeArrowheads="1"/>
            </p:cNvSpPr>
            <p:nvPr/>
          </p:nvSpPr>
          <p:spPr bwMode="auto">
            <a:xfrm>
              <a:off x="2105" y="2777"/>
              <a:ext cx="26" cy="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55" name="Freeform 295"/>
            <p:cNvSpPr/>
            <p:nvPr/>
          </p:nvSpPr>
          <p:spPr bwMode="auto">
            <a:xfrm>
              <a:off x="1906" y="2422"/>
              <a:ext cx="213" cy="367"/>
            </a:xfrm>
            <a:custGeom>
              <a:avLst/>
              <a:gdLst>
                <a:gd name="T0" fmla="*/ 213 w 214"/>
                <a:gd name="T1" fmla="*/ 367 h 367"/>
                <a:gd name="T2" fmla="*/ 211 w 214"/>
                <a:gd name="T3" fmla="*/ 367 h 367"/>
                <a:gd name="T4" fmla="*/ 0 w 214"/>
                <a:gd name="T5" fmla="*/ 2 h 367"/>
                <a:gd name="T6" fmla="*/ 1 w 214"/>
                <a:gd name="T7" fmla="*/ 0 h 367"/>
                <a:gd name="T8" fmla="*/ 3 w 214"/>
                <a:gd name="T9" fmla="*/ 2 h 367"/>
                <a:gd name="T10" fmla="*/ 214 w 214"/>
                <a:gd name="T11" fmla="*/ 367 h 367"/>
                <a:gd name="T12" fmla="*/ 213 w 214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67" extrusionOk="0">
                  <a:moveTo>
                    <a:pt x="213" y="367"/>
                  </a:moveTo>
                  <a:lnTo>
                    <a:pt x="211" y="367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2"/>
                  </a:lnTo>
                  <a:lnTo>
                    <a:pt x="214" y="367"/>
                  </a:lnTo>
                  <a:lnTo>
                    <a:pt x="213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56" name="Freeform 296"/>
            <p:cNvSpPr/>
            <p:nvPr/>
          </p:nvSpPr>
          <p:spPr bwMode="auto">
            <a:xfrm>
              <a:off x="1894" y="2409"/>
              <a:ext cx="29" cy="29"/>
            </a:xfrm>
            <a:custGeom>
              <a:avLst/>
              <a:gdLst>
                <a:gd name="T0" fmla="*/ 2 w 17"/>
                <a:gd name="T1" fmla="*/ 13 h 17"/>
                <a:gd name="T2" fmla="*/ 4 w 17"/>
                <a:gd name="T3" fmla="*/ 2 h 17"/>
                <a:gd name="T4" fmla="*/ 15 w 17"/>
                <a:gd name="T5" fmla="*/ 5 h 17"/>
                <a:gd name="T6" fmla="*/ 12 w 17"/>
                <a:gd name="T7" fmla="*/ 15 h 17"/>
                <a:gd name="T8" fmla="*/ 2 w 17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3"/>
                  </a:moveTo>
                  <a:cubicBezTo>
                    <a:pt x="0" y="9"/>
                    <a:pt x="1" y="4"/>
                    <a:pt x="4" y="2"/>
                  </a:cubicBezTo>
                  <a:cubicBezTo>
                    <a:pt x="8" y="0"/>
                    <a:pt x="13" y="1"/>
                    <a:pt x="15" y="5"/>
                  </a:cubicBezTo>
                  <a:cubicBezTo>
                    <a:pt x="17" y="9"/>
                    <a:pt x="15" y="13"/>
                    <a:pt x="12" y="15"/>
                  </a:cubicBezTo>
                  <a:cubicBezTo>
                    <a:pt x="8" y="17"/>
                    <a:pt x="4" y="16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57" name="Freeform 297"/>
            <p:cNvSpPr/>
            <p:nvPr/>
          </p:nvSpPr>
          <p:spPr bwMode="auto">
            <a:xfrm>
              <a:off x="1907" y="2421"/>
              <a:ext cx="423" cy="4"/>
            </a:xfrm>
            <a:custGeom>
              <a:avLst/>
              <a:gdLst>
                <a:gd name="T0" fmla="*/ 0 w 423"/>
                <a:gd name="T1" fmla="*/ 4 h 4"/>
                <a:gd name="T2" fmla="*/ 0 w 423"/>
                <a:gd name="T3" fmla="*/ 2 h 4"/>
                <a:gd name="T4" fmla="*/ 0 w 423"/>
                <a:gd name="T5" fmla="*/ 2 h 4"/>
                <a:gd name="T6" fmla="*/ 423 w 423"/>
                <a:gd name="T7" fmla="*/ 0 h 4"/>
                <a:gd name="T8" fmla="*/ 423 w 423"/>
                <a:gd name="T9" fmla="*/ 2 h 4"/>
                <a:gd name="T10" fmla="*/ 423 w 423"/>
                <a:gd name="T11" fmla="*/ 2 h 4"/>
                <a:gd name="T12" fmla="*/ 0 w 42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3" h="4" extrusionOk="0">
                  <a:moveTo>
                    <a:pt x="0" y="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423" y="0"/>
                  </a:lnTo>
                  <a:lnTo>
                    <a:pt x="423" y="2"/>
                  </a:lnTo>
                  <a:lnTo>
                    <a:pt x="423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58" name="Freeform 298"/>
            <p:cNvSpPr/>
            <p:nvPr/>
          </p:nvSpPr>
          <p:spPr bwMode="auto">
            <a:xfrm>
              <a:off x="2316" y="2409"/>
              <a:ext cx="26" cy="26"/>
            </a:xfrm>
            <a:custGeom>
              <a:avLst/>
              <a:gdLst>
                <a:gd name="T0" fmla="*/ 8 w 15"/>
                <a:gd name="T1" fmla="*/ 0 h 15"/>
                <a:gd name="T2" fmla="*/ 15 w 15"/>
                <a:gd name="T3" fmla="*/ 7 h 15"/>
                <a:gd name="T4" fmla="*/ 8 w 15"/>
                <a:gd name="T5" fmla="*/ 15 h 15"/>
                <a:gd name="T6" fmla="*/ 0 w 15"/>
                <a:gd name="T7" fmla="*/ 7 h 15"/>
                <a:gd name="T8" fmla="*/ 8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 extrusionOk="0">
                  <a:moveTo>
                    <a:pt x="8" y="0"/>
                  </a:moveTo>
                  <a:cubicBezTo>
                    <a:pt x="12" y="0"/>
                    <a:pt x="15" y="3"/>
                    <a:pt x="15" y="7"/>
                  </a:cubicBezTo>
                  <a:cubicBezTo>
                    <a:pt x="15" y="11"/>
                    <a:pt x="12" y="15"/>
                    <a:pt x="8" y="15"/>
                  </a:cubicBezTo>
                  <a:cubicBezTo>
                    <a:pt x="3" y="15"/>
                    <a:pt x="0" y="12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59" name="Freeform 299"/>
            <p:cNvSpPr/>
            <p:nvPr/>
          </p:nvSpPr>
          <p:spPr bwMode="auto">
            <a:xfrm>
              <a:off x="2117" y="2059"/>
              <a:ext cx="213" cy="364"/>
            </a:xfrm>
            <a:custGeom>
              <a:avLst/>
              <a:gdLst>
                <a:gd name="T0" fmla="*/ 211 w 213"/>
                <a:gd name="T1" fmla="*/ 364 h 364"/>
                <a:gd name="T2" fmla="*/ 211 w 213"/>
                <a:gd name="T3" fmla="*/ 364 h 364"/>
                <a:gd name="T4" fmla="*/ 0 w 213"/>
                <a:gd name="T5" fmla="*/ 0 h 364"/>
                <a:gd name="T6" fmla="*/ 2 w 213"/>
                <a:gd name="T7" fmla="*/ 0 h 364"/>
                <a:gd name="T8" fmla="*/ 2 w 213"/>
                <a:gd name="T9" fmla="*/ 0 h 364"/>
                <a:gd name="T10" fmla="*/ 213 w 213"/>
                <a:gd name="T11" fmla="*/ 362 h 364"/>
                <a:gd name="T12" fmla="*/ 211 w 213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4" extrusionOk="0">
                  <a:moveTo>
                    <a:pt x="211" y="364"/>
                  </a:moveTo>
                  <a:lnTo>
                    <a:pt x="211" y="36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13" y="362"/>
                  </a:lnTo>
                  <a:lnTo>
                    <a:pt x="211" y="3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60" name="Freeform 300"/>
            <p:cNvSpPr/>
            <p:nvPr/>
          </p:nvSpPr>
          <p:spPr bwMode="auto">
            <a:xfrm>
              <a:off x="2103" y="2045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4 h 17"/>
                <a:gd name="T6" fmla="*/ 13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8"/>
                    <a:pt x="1" y="4"/>
                    <a:pt x="5" y="2"/>
                  </a:cubicBezTo>
                  <a:cubicBezTo>
                    <a:pt x="9" y="0"/>
                    <a:pt x="13" y="1"/>
                    <a:pt x="15" y="4"/>
                  </a:cubicBezTo>
                  <a:cubicBezTo>
                    <a:pt x="17" y="8"/>
                    <a:pt x="16" y="13"/>
                    <a:pt x="13" y="15"/>
                  </a:cubicBezTo>
                  <a:cubicBezTo>
                    <a:pt x="9" y="17"/>
                    <a:pt x="4" y="1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61" name="Freeform 301"/>
            <p:cNvSpPr/>
            <p:nvPr/>
          </p:nvSpPr>
          <p:spPr bwMode="auto">
            <a:xfrm>
              <a:off x="3427" y="450"/>
              <a:ext cx="637" cy="1099"/>
            </a:xfrm>
            <a:custGeom>
              <a:avLst/>
              <a:gdLst>
                <a:gd name="T0" fmla="*/ 2 w 637"/>
                <a:gd name="T1" fmla="*/ 1099 h 1099"/>
                <a:gd name="T2" fmla="*/ 0 w 637"/>
                <a:gd name="T3" fmla="*/ 1099 h 1099"/>
                <a:gd name="T4" fmla="*/ 0 w 637"/>
                <a:gd name="T5" fmla="*/ 1097 h 1099"/>
                <a:gd name="T6" fmla="*/ 635 w 637"/>
                <a:gd name="T7" fmla="*/ 0 h 1099"/>
                <a:gd name="T8" fmla="*/ 637 w 637"/>
                <a:gd name="T9" fmla="*/ 0 h 1099"/>
                <a:gd name="T10" fmla="*/ 635 w 637"/>
                <a:gd name="T11" fmla="*/ 0 h 1099"/>
                <a:gd name="T12" fmla="*/ 2 w 637"/>
                <a:gd name="T13" fmla="*/ 1099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7" h="1099" extrusionOk="0">
                  <a:moveTo>
                    <a:pt x="2" y="1099"/>
                  </a:moveTo>
                  <a:lnTo>
                    <a:pt x="0" y="1099"/>
                  </a:lnTo>
                  <a:lnTo>
                    <a:pt x="0" y="1097"/>
                  </a:lnTo>
                  <a:lnTo>
                    <a:pt x="635" y="0"/>
                  </a:lnTo>
                  <a:lnTo>
                    <a:pt x="637" y="0"/>
                  </a:lnTo>
                  <a:lnTo>
                    <a:pt x="635" y="0"/>
                  </a:lnTo>
                  <a:lnTo>
                    <a:pt x="2" y="10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62" name="Freeform 302"/>
            <p:cNvSpPr/>
            <p:nvPr/>
          </p:nvSpPr>
          <p:spPr bwMode="auto">
            <a:xfrm>
              <a:off x="4047" y="436"/>
              <a:ext cx="31" cy="29"/>
            </a:xfrm>
            <a:custGeom>
              <a:avLst/>
              <a:gdLst>
                <a:gd name="T0" fmla="*/ 2 w 18"/>
                <a:gd name="T1" fmla="*/ 4 h 17"/>
                <a:gd name="T2" fmla="*/ 13 w 18"/>
                <a:gd name="T3" fmla="*/ 2 h 17"/>
                <a:gd name="T4" fmla="*/ 15 w 18"/>
                <a:gd name="T5" fmla="*/ 12 h 17"/>
                <a:gd name="T6" fmla="*/ 5 w 18"/>
                <a:gd name="T7" fmla="*/ 15 h 17"/>
                <a:gd name="T8" fmla="*/ 2 w 18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2" y="4"/>
                  </a:moveTo>
                  <a:cubicBezTo>
                    <a:pt x="5" y="1"/>
                    <a:pt x="9" y="0"/>
                    <a:pt x="13" y="2"/>
                  </a:cubicBezTo>
                  <a:cubicBezTo>
                    <a:pt x="16" y="4"/>
                    <a:pt x="18" y="8"/>
                    <a:pt x="15" y="12"/>
                  </a:cubicBezTo>
                  <a:cubicBezTo>
                    <a:pt x="13" y="16"/>
                    <a:pt x="9" y="17"/>
                    <a:pt x="5" y="15"/>
                  </a:cubicBezTo>
                  <a:cubicBezTo>
                    <a:pt x="2" y="13"/>
                    <a:pt x="0" y="8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63" name="Freeform 303"/>
            <p:cNvSpPr/>
            <p:nvPr/>
          </p:nvSpPr>
          <p:spPr bwMode="auto">
            <a:xfrm>
              <a:off x="3413" y="1533"/>
              <a:ext cx="29" cy="30"/>
            </a:xfrm>
            <a:custGeom>
              <a:avLst/>
              <a:gdLst>
                <a:gd name="T0" fmla="*/ 2 w 17"/>
                <a:gd name="T1" fmla="*/ 5 h 17"/>
                <a:gd name="T2" fmla="*/ 5 w 17"/>
                <a:gd name="T3" fmla="*/ 15 h 17"/>
                <a:gd name="T4" fmla="*/ 15 w 17"/>
                <a:gd name="T5" fmla="*/ 12 h 17"/>
                <a:gd name="T6" fmla="*/ 13 w 17"/>
                <a:gd name="T7" fmla="*/ 2 h 17"/>
                <a:gd name="T8" fmla="*/ 2 w 17"/>
                <a:gd name="T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5"/>
                  </a:moveTo>
                  <a:cubicBezTo>
                    <a:pt x="0" y="8"/>
                    <a:pt x="1" y="13"/>
                    <a:pt x="5" y="15"/>
                  </a:cubicBezTo>
                  <a:cubicBezTo>
                    <a:pt x="9" y="17"/>
                    <a:pt x="13" y="16"/>
                    <a:pt x="15" y="12"/>
                  </a:cubicBezTo>
                  <a:cubicBezTo>
                    <a:pt x="17" y="9"/>
                    <a:pt x="16" y="4"/>
                    <a:pt x="13" y="2"/>
                  </a:cubicBezTo>
                  <a:cubicBezTo>
                    <a:pt x="9" y="0"/>
                    <a:pt x="4" y="1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64" name="Freeform 304"/>
            <p:cNvSpPr/>
            <p:nvPr/>
          </p:nvSpPr>
          <p:spPr bwMode="auto">
            <a:xfrm>
              <a:off x="3848" y="86"/>
              <a:ext cx="215" cy="365"/>
            </a:xfrm>
            <a:custGeom>
              <a:avLst/>
              <a:gdLst>
                <a:gd name="T0" fmla="*/ 213 w 215"/>
                <a:gd name="T1" fmla="*/ 366 h 366"/>
                <a:gd name="T2" fmla="*/ 213 w 215"/>
                <a:gd name="T3" fmla="*/ 364 h 366"/>
                <a:gd name="T4" fmla="*/ 0 w 215"/>
                <a:gd name="T5" fmla="*/ 2 h 366"/>
                <a:gd name="T6" fmla="*/ 0 w 215"/>
                <a:gd name="T7" fmla="*/ 0 h 366"/>
                <a:gd name="T8" fmla="*/ 2 w 215"/>
                <a:gd name="T9" fmla="*/ 2 h 366"/>
                <a:gd name="T10" fmla="*/ 215 w 215"/>
                <a:gd name="T11" fmla="*/ 364 h 366"/>
                <a:gd name="T12" fmla="*/ 213 w 215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366" extrusionOk="0">
                  <a:moveTo>
                    <a:pt x="213" y="366"/>
                  </a:moveTo>
                  <a:lnTo>
                    <a:pt x="213" y="36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15" y="364"/>
                  </a:lnTo>
                  <a:lnTo>
                    <a:pt x="213" y="3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65" name="Freeform 305"/>
            <p:cNvSpPr/>
            <p:nvPr/>
          </p:nvSpPr>
          <p:spPr bwMode="auto">
            <a:xfrm>
              <a:off x="3836" y="72"/>
              <a:ext cx="29" cy="31"/>
            </a:xfrm>
            <a:custGeom>
              <a:avLst/>
              <a:gdLst>
                <a:gd name="T0" fmla="*/ 2 w 17"/>
                <a:gd name="T1" fmla="*/ 13 h 18"/>
                <a:gd name="T2" fmla="*/ 4 w 17"/>
                <a:gd name="T3" fmla="*/ 3 h 18"/>
                <a:gd name="T4" fmla="*/ 15 w 17"/>
                <a:gd name="T5" fmla="*/ 5 h 18"/>
                <a:gd name="T6" fmla="*/ 12 w 17"/>
                <a:gd name="T7" fmla="*/ 15 h 18"/>
                <a:gd name="T8" fmla="*/ 2 w 17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 extrusionOk="0">
                  <a:moveTo>
                    <a:pt x="2" y="13"/>
                  </a:moveTo>
                  <a:cubicBezTo>
                    <a:pt x="0" y="9"/>
                    <a:pt x="1" y="5"/>
                    <a:pt x="4" y="3"/>
                  </a:cubicBezTo>
                  <a:cubicBezTo>
                    <a:pt x="8" y="0"/>
                    <a:pt x="13" y="2"/>
                    <a:pt x="15" y="5"/>
                  </a:cubicBezTo>
                  <a:cubicBezTo>
                    <a:pt x="17" y="9"/>
                    <a:pt x="16" y="13"/>
                    <a:pt x="12" y="15"/>
                  </a:cubicBezTo>
                  <a:cubicBezTo>
                    <a:pt x="8" y="18"/>
                    <a:pt x="4" y="16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66" name="Freeform 306"/>
            <p:cNvSpPr/>
            <p:nvPr/>
          </p:nvSpPr>
          <p:spPr bwMode="auto">
            <a:xfrm>
              <a:off x="4047" y="436"/>
              <a:ext cx="31" cy="29"/>
            </a:xfrm>
            <a:custGeom>
              <a:avLst/>
              <a:gdLst>
                <a:gd name="T0" fmla="*/ 2 w 18"/>
                <a:gd name="T1" fmla="*/ 12 h 17"/>
                <a:gd name="T2" fmla="*/ 13 w 18"/>
                <a:gd name="T3" fmla="*/ 15 h 17"/>
                <a:gd name="T4" fmla="*/ 15 w 18"/>
                <a:gd name="T5" fmla="*/ 4 h 17"/>
                <a:gd name="T6" fmla="*/ 5 w 18"/>
                <a:gd name="T7" fmla="*/ 2 h 17"/>
                <a:gd name="T8" fmla="*/ 2 w 18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2" y="12"/>
                  </a:moveTo>
                  <a:cubicBezTo>
                    <a:pt x="5" y="16"/>
                    <a:pt x="9" y="17"/>
                    <a:pt x="13" y="15"/>
                  </a:cubicBezTo>
                  <a:cubicBezTo>
                    <a:pt x="16" y="13"/>
                    <a:pt x="18" y="8"/>
                    <a:pt x="15" y="4"/>
                  </a:cubicBezTo>
                  <a:cubicBezTo>
                    <a:pt x="13" y="1"/>
                    <a:pt x="9" y="0"/>
                    <a:pt x="5" y="2"/>
                  </a:cubicBezTo>
                  <a:cubicBezTo>
                    <a:pt x="2" y="4"/>
                    <a:pt x="0" y="8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67" name="Freeform 307"/>
            <p:cNvSpPr/>
            <p:nvPr/>
          </p:nvSpPr>
          <p:spPr bwMode="auto">
            <a:xfrm>
              <a:off x="3006" y="86"/>
              <a:ext cx="845" cy="1463"/>
            </a:xfrm>
            <a:custGeom>
              <a:avLst/>
              <a:gdLst>
                <a:gd name="T0" fmla="*/ 0 w 845"/>
                <a:gd name="T1" fmla="*/ 1463 h 1463"/>
                <a:gd name="T2" fmla="*/ 0 w 845"/>
                <a:gd name="T3" fmla="*/ 1463 h 1463"/>
                <a:gd name="T4" fmla="*/ 0 w 845"/>
                <a:gd name="T5" fmla="*/ 1461 h 1463"/>
                <a:gd name="T6" fmla="*/ 843 w 845"/>
                <a:gd name="T7" fmla="*/ 0 h 1463"/>
                <a:gd name="T8" fmla="*/ 845 w 845"/>
                <a:gd name="T9" fmla="*/ 2 h 1463"/>
                <a:gd name="T10" fmla="*/ 845 w 845"/>
                <a:gd name="T11" fmla="*/ 2 h 1463"/>
                <a:gd name="T12" fmla="*/ 0 w 845"/>
                <a:gd name="T13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5" h="1463" extrusionOk="0">
                  <a:moveTo>
                    <a:pt x="0" y="1463"/>
                  </a:moveTo>
                  <a:lnTo>
                    <a:pt x="0" y="1463"/>
                  </a:lnTo>
                  <a:lnTo>
                    <a:pt x="0" y="1461"/>
                  </a:lnTo>
                  <a:lnTo>
                    <a:pt x="843" y="0"/>
                  </a:lnTo>
                  <a:lnTo>
                    <a:pt x="845" y="2"/>
                  </a:lnTo>
                  <a:lnTo>
                    <a:pt x="845" y="2"/>
                  </a:lnTo>
                  <a:lnTo>
                    <a:pt x="0" y="14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68" name="Freeform 308"/>
            <p:cNvSpPr/>
            <p:nvPr/>
          </p:nvSpPr>
          <p:spPr bwMode="auto">
            <a:xfrm>
              <a:off x="2992" y="1533"/>
              <a:ext cx="30" cy="30"/>
            </a:xfrm>
            <a:custGeom>
              <a:avLst/>
              <a:gdLst>
                <a:gd name="T0" fmla="*/ 15 w 17"/>
                <a:gd name="T1" fmla="*/ 12 h 17"/>
                <a:gd name="T2" fmla="*/ 4 w 17"/>
                <a:gd name="T3" fmla="*/ 15 h 17"/>
                <a:gd name="T4" fmla="*/ 2 w 17"/>
                <a:gd name="T5" fmla="*/ 5 h 17"/>
                <a:gd name="T6" fmla="*/ 12 w 17"/>
                <a:gd name="T7" fmla="*/ 2 h 17"/>
                <a:gd name="T8" fmla="*/ 15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15" y="12"/>
                  </a:moveTo>
                  <a:cubicBezTo>
                    <a:pt x="13" y="16"/>
                    <a:pt x="8" y="17"/>
                    <a:pt x="4" y="15"/>
                  </a:cubicBezTo>
                  <a:cubicBezTo>
                    <a:pt x="1" y="13"/>
                    <a:pt x="0" y="8"/>
                    <a:pt x="2" y="5"/>
                  </a:cubicBezTo>
                  <a:cubicBezTo>
                    <a:pt x="4" y="1"/>
                    <a:pt x="8" y="0"/>
                    <a:pt x="12" y="2"/>
                  </a:cubicBezTo>
                  <a:cubicBezTo>
                    <a:pt x="16" y="4"/>
                    <a:pt x="17" y="9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69" name="Freeform 309"/>
            <p:cNvSpPr/>
            <p:nvPr/>
          </p:nvSpPr>
          <p:spPr bwMode="auto">
            <a:xfrm>
              <a:off x="3429" y="816"/>
              <a:ext cx="211" cy="367"/>
            </a:xfrm>
            <a:custGeom>
              <a:avLst/>
              <a:gdLst>
                <a:gd name="T0" fmla="*/ 209 w 211"/>
                <a:gd name="T1" fmla="*/ 367 h 367"/>
                <a:gd name="T2" fmla="*/ 209 w 211"/>
                <a:gd name="T3" fmla="*/ 367 h 367"/>
                <a:gd name="T4" fmla="*/ 0 w 211"/>
                <a:gd name="T5" fmla="*/ 0 h 367"/>
                <a:gd name="T6" fmla="*/ 1 w 211"/>
                <a:gd name="T7" fmla="*/ 0 h 367"/>
                <a:gd name="T8" fmla="*/ 1 w 211"/>
                <a:gd name="T9" fmla="*/ 0 h 367"/>
                <a:gd name="T10" fmla="*/ 211 w 211"/>
                <a:gd name="T11" fmla="*/ 367 h 367"/>
                <a:gd name="T12" fmla="*/ 209 w 211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67" extrusionOk="0">
                  <a:moveTo>
                    <a:pt x="209" y="367"/>
                  </a:moveTo>
                  <a:lnTo>
                    <a:pt x="209" y="367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11" y="367"/>
                  </a:lnTo>
                  <a:lnTo>
                    <a:pt x="209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70" name="Freeform 310"/>
            <p:cNvSpPr/>
            <p:nvPr/>
          </p:nvSpPr>
          <p:spPr bwMode="auto">
            <a:xfrm>
              <a:off x="3414" y="802"/>
              <a:ext cx="31" cy="29"/>
            </a:xfrm>
            <a:custGeom>
              <a:avLst/>
              <a:gdLst>
                <a:gd name="T0" fmla="*/ 2 w 18"/>
                <a:gd name="T1" fmla="*/ 12 h 17"/>
                <a:gd name="T2" fmla="*/ 5 w 18"/>
                <a:gd name="T3" fmla="*/ 2 h 17"/>
                <a:gd name="T4" fmla="*/ 16 w 18"/>
                <a:gd name="T5" fmla="*/ 5 h 17"/>
                <a:gd name="T6" fmla="*/ 13 w 18"/>
                <a:gd name="T7" fmla="*/ 15 h 17"/>
                <a:gd name="T8" fmla="*/ 2 w 18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2" y="12"/>
                  </a:moveTo>
                  <a:cubicBezTo>
                    <a:pt x="0" y="9"/>
                    <a:pt x="2" y="4"/>
                    <a:pt x="5" y="2"/>
                  </a:cubicBezTo>
                  <a:cubicBezTo>
                    <a:pt x="9" y="0"/>
                    <a:pt x="13" y="1"/>
                    <a:pt x="16" y="5"/>
                  </a:cubicBezTo>
                  <a:cubicBezTo>
                    <a:pt x="18" y="8"/>
                    <a:pt x="16" y="13"/>
                    <a:pt x="13" y="15"/>
                  </a:cubicBezTo>
                  <a:cubicBezTo>
                    <a:pt x="9" y="17"/>
                    <a:pt x="5" y="1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71" name="Freeform 311"/>
            <p:cNvSpPr/>
            <p:nvPr/>
          </p:nvSpPr>
          <p:spPr bwMode="auto">
            <a:xfrm>
              <a:off x="3624" y="1168"/>
              <a:ext cx="30" cy="29"/>
            </a:xfrm>
            <a:custGeom>
              <a:avLst/>
              <a:gdLst>
                <a:gd name="T0" fmla="*/ 2 w 17"/>
                <a:gd name="T1" fmla="*/ 13 h 17"/>
                <a:gd name="T2" fmla="*/ 12 w 17"/>
                <a:gd name="T3" fmla="*/ 15 h 17"/>
                <a:gd name="T4" fmla="*/ 15 w 17"/>
                <a:gd name="T5" fmla="*/ 5 h 17"/>
                <a:gd name="T6" fmla="*/ 5 w 17"/>
                <a:gd name="T7" fmla="*/ 2 h 17"/>
                <a:gd name="T8" fmla="*/ 2 w 17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3"/>
                  </a:moveTo>
                  <a:cubicBezTo>
                    <a:pt x="4" y="16"/>
                    <a:pt x="9" y="17"/>
                    <a:pt x="12" y="15"/>
                  </a:cubicBezTo>
                  <a:cubicBezTo>
                    <a:pt x="16" y="13"/>
                    <a:pt x="17" y="9"/>
                    <a:pt x="15" y="5"/>
                  </a:cubicBezTo>
                  <a:cubicBezTo>
                    <a:pt x="13" y="1"/>
                    <a:pt x="8" y="0"/>
                    <a:pt x="5" y="2"/>
                  </a:cubicBezTo>
                  <a:cubicBezTo>
                    <a:pt x="1" y="4"/>
                    <a:pt x="0" y="9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72" name="Freeform 312"/>
            <p:cNvSpPr/>
            <p:nvPr/>
          </p:nvSpPr>
          <p:spPr bwMode="auto">
            <a:xfrm>
              <a:off x="3430" y="816"/>
              <a:ext cx="421" cy="3"/>
            </a:xfrm>
            <a:custGeom>
              <a:avLst/>
              <a:gdLst>
                <a:gd name="T0" fmla="*/ 421 w 421"/>
                <a:gd name="T1" fmla="*/ 3 h 3"/>
                <a:gd name="T2" fmla="*/ 419 w 421"/>
                <a:gd name="T3" fmla="*/ 3 h 3"/>
                <a:gd name="T4" fmla="*/ 0 w 421"/>
                <a:gd name="T5" fmla="*/ 1 h 3"/>
                <a:gd name="T6" fmla="*/ 0 w 421"/>
                <a:gd name="T7" fmla="*/ 0 h 3"/>
                <a:gd name="T8" fmla="*/ 0 w 421"/>
                <a:gd name="T9" fmla="*/ 0 h 3"/>
                <a:gd name="T10" fmla="*/ 421 w 421"/>
                <a:gd name="T11" fmla="*/ 1 h 3"/>
                <a:gd name="T12" fmla="*/ 421 w 42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3" extrusionOk="0">
                  <a:moveTo>
                    <a:pt x="421" y="3"/>
                  </a:moveTo>
                  <a:lnTo>
                    <a:pt x="419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21" y="1"/>
                  </a:lnTo>
                  <a:lnTo>
                    <a:pt x="42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73" name="Oval 313"/>
            <p:cNvSpPr>
              <a:spLocks noChangeArrowheads="1"/>
            </p:cNvSpPr>
            <p:nvPr/>
          </p:nvSpPr>
          <p:spPr bwMode="auto">
            <a:xfrm>
              <a:off x="3837" y="804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74" name="Freeform 314"/>
            <p:cNvSpPr/>
            <p:nvPr/>
          </p:nvSpPr>
          <p:spPr bwMode="auto">
            <a:xfrm>
              <a:off x="3640" y="448"/>
              <a:ext cx="211" cy="371"/>
            </a:xfrm>
            <a:custGeom>
              <a:avLst/>
              <a:gdLst>
                <a:gd name="T0" fmla="*/ 209 w 211"/>
                <a:gd name="T1" fmla="*/ 371 h 371"/>
                <a:gd name="T2" fmla="*/ 0 w 211"/>
                <a:gd name="T3" fmla="*/ 0 h 371"/>
                <a:gd name="T4" fmla="*/ 1 w 211"/>
                <a:gd name="T5" fmla="*/ 0 h 371"/>
                <a:gd name="T6" fmla="*/ 211 w 211"/>
                <a:gd name="T7" fmla="*/ 369 h 371"/>
                <a:gd name="T8" fmla="*/ 209 w 211"/>
                <a:gd name="T9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371" extrusionOk="0">
                  <a:moveTo>
                    <a:pt x="209" y="37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11" y="369"/>
                  </a:lnTo>
                  <a:lnTo>
                    <a:pt x="209" y="3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75" name="Freeform 315"/>
            <p:cNvSpPr/>
            <p:nvPr/>
          </p:nvSpPr>
          <p:spPr bwMode="auto">
            <a:xfrm>
              <a:off x="3626" y="435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5 h 17"/>
                <a:gd name="T6" fmla="*/ 12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8"/>
                    <a:pt x="1" y="4"/>
                    <a:pt x="5" y="2"/>
                  </a:cubicBezTo>
                  <a:cubicBezTo>
                    <a:pt x="9" y="0"/>
                    <a:pt x="13" y="1"/>
                    <a:pt x="15" y="5"/>
                  </a:cubicBezTo>
                  <a:cubicBezTo>
                    <a:pt x="17" y="8"/>
                    <a:pt x="16" y="13"/>
                    <a:pt x="12" y="15"/>
                  </a:cubicBezTo>
                  <a:cubicBezTo>
                    <a:pt x="9" y="17"/>
                    <a:pt x="4" y="1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76" name="Freeform 316"/>
            <p:cNvSpPr/>
            <p:nvPr/>
          </p:nvSpPr>
          <p:spPr bwMode="auto">
            <a:xfrm>
              <a:off x="3640" y="448"/>
              <a:ext cx="424" cy="4"/>
            </a:xfrm>
            <a:custGeom>
              <a:avLst/>
              <a:gdLst>
                <a:gd name="T0" fmla="*/ 424 w 424"/>
                <a:gd name="T1" fmla="*/ 4 h 4"/>
                <a:gd name="T2" fmla="*/ 422 w 424"/>
                <a:gd name="T3" fmla="*/ 4 h 4"/>
                <a:gd name="T4" fmla="*/ 0 w 424"/>
                <a:gd name="T5" fmla="*/ 2 h 4"/>
                <a:gd name="T6" fmla="*/ 0 w 424"/>
                <a:gd name="T7" fmla="*/ 0 h 4"/>
                <a:gd name="T8" fmla="*/ 1 w 424"/>
                <a:gd name="T9" fmla="*/ 0 h 4"/>
                <a:gd name="T10" fmla="*/ 424 w 424"/>
                <a:gd name="T11" fmla="*/ 2 h 4"/>
                <a:gd name="T12" fmla="*/ 424 w 42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4" extrusionOk="0">
                  <a:moveTo>
                    <a:pt x="424" y="4"/>
                  </a:moveTo>
                  <a:lnTo>
                    <a:pt x="42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424" y="2"/>
                  </a:lnTo>
                  <a:lnTo>
                    <a:pt x="42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77" name="Freeform 317"/>
            <p:cNvSpPr/>
            <p:nvPr/>
          </p:nvSpPr>
          <p:spPr bwMode="auto">
            <a:xfrm>
              <a:off x="2666" y="9"/>
              <a:ext cx="636" cy="1100"/>
            </a:xfrm>
            <a:custGeom>
              <a:avLst/>
              <a:gdLst>
                <a:gd name="T0" fmla="*/ 0 w 636"/>
                <a:gd name="T1" fmla="*/ 1100 h 1100"/>
                <a:gd name="T2" fmla="*/ 0 w 636"/>
                <a:gd name="T3" fmla="*/ 1100 h 1100"/>
                <a:gd name="T4" fmla="*/ 0 w 636"/>
                <a:gd name="T5" fmla="*/ 1099 h 1100"/>
                <a:gd name="T6" fmla="*/ 634 w 636"/>
                <a:gd name="T7" fmla="*/ 0 h 1100"/>
                <a:gd name="T8" fmla="*/ 636 w 636"/>
                <a:gd name="T9" fmla="*/ 1 h 1100"/>
                <a:gd name="T10" fmla="*/ 636 w 636"/>
                <a:gd name="T11" fmla="*/ 1 h 1100"/>
                <a:gd name="T12" fmla="*/ 0 w 636"/>
                <a:gd name="T13" fmla="*/ 11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100" extrusionOk="0">
                  <a:moveTo>
                    <a:pt x="0" y="1100"/>
                  </a:moveTo>
                  <a:lnTo>
                    <a:pt x="0" y="1100"/>
                  </a:lnTo>
                  <a:lnTo>
                    <a:pt x="0" y="1099"/>
                  </a:lnTo>
                  <a:lnTo>
                    <a:pt x="634" y="0"/>
                  </a:lnTo>
                  <a:lnTo>
                    <a:pt x="636" y="1"/>
                  </a:lnTo>
                  <a:lnTo>
                    <a:pt x="636" y="1"/>
                  </a:lnTo>
                  <a:lnTo>
                    <a:pt x="0" y="11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78" name="Freeform 318"/>
            <p:cNvSpPr/>
            <p:nvPr/>
          </p:nvSpPr>
          <p:spPr bwMode="auto">
            <a:xfrm>
              <a:off x="3286" y="-3"/>
              <a:ext cx="29" cy="29"/>
            </a:xfrm>
            <a:custGeom>
              <a:avLst/>
              <a:gdLst>
                <a:gd name="T0" fmla="*/ 2 w 17"/>
                <a:gd name="T1" fmla="*/ 4 h 17"/>
                <a:gd name="T2" fmla="*/ 12 w 17"/>
                <a:gd name="T3" fmla="*/ 2 h 17"/>
                <a:gd name="T4" fmla="*/ 15 w 17"/>
                <a:gd name="T5" fmla="*/ 12 h 17"/>
                <a:gd name="T6" fmla="*/ 5 w 17"/>
                <a:gd name="T7" fmla="*/ 15 h 17"/>
                <a:gd name="T8" fmla="*/ 2 w 17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4"/>
                  </a:moveTo>
                  <a:cubicBezTo>
                    <a:pt x="4" y="1"/>
                    <a:pt x="9" y="0"/>
                    <a:pt x="12" y="2"/>
                  </a:cubicBezTo>
                  <a:cubicBezTo>
                    <a:pt x="16" y="4"/>
                    <a:pt x="17" y="8"/>
                    <a:pt x="15" y="12"/>
                  </a:cubicBezTo>
                  <a:cubicBezTo>
                    <a:pt x="13" y="16"/>
                    <a:pt x="8" y="17"/>
                    <a:pt x="5" y="15"/>
                  </a:cubicBezTo>
                  <a:cubicBezTo>
                    <a:pt x="1" y="13"/>
                    <a:pt x="0" y="8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79" name="Freeform 319"/>
            <p:cNvSpPr/>
            <p:nvPr/>
          </p:nvSpPr>
          <p:spPr bwMode="auto">
            <a:xfrm>
              <a:off x="3299" y="10"/>
              <a:ext cx="422" cy="4"/>
            </a:xfrm>
            <a:custGeom>
              <a:avLst/>
              <a:gdLst>
                <a:gd name="T0" fmla="*/ 422 w 422"/>
                <a:gd name="T1" fmla="*/ 4 h 4"/>
                <a:gd name="T2" fmla="*/ 420 w 422"/>
                <a:gd name="T3" fmla="*/ 4 h 4"/>
                <a:gd name="T4" fmla="*/ 0 w 422"/>
                <a:gd name="T5" fmla="*/ 2 h 4"/>
                <a:gd name="T6" fmla="*/ 0 w 422"/>
                <a:gd name="T7" fmla="*/ 0 h 4"/>
                <a:gd name="T8" fmla="*/ 0 w 422"/>
                <a:gd name="T9" fmla="*/ 0 h 4"/>
                <a:gd name="T10" fmla="*/ 422 w 422"/>
                <a:gd name="T11" fmla="*/ 2 h 4"/>
                <a:gd name="T12" fmla="*/ 422 w 42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2" h="4" extrusionOk="0">
                  <a:moveTo>
                    <a:pt x="422" y="4"/>
                  </a:moveTo>
                  <a:lnTo>
                    <a:pt x="42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22" y="2"/>
                  </a:lnTo>
                  <a:lnTo>
                    <a:pt x="422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80" name="Oval 320"/>
            <p:cNvSpPr>
              <a:spLocks noChangeArrowheads="1"/>
            </p:cNvSpPr>
            <p:nvPr/>
          </p:nvSpPr>
          <p:spPr bwMode="auto">
            <a:xfrm>
              <a:off x="3708" y="0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81" name="Oval 321"/>
            <p:cNvSpPr>
              <a:spLocks noChangeArrowheads="1"/>
            </p:cNvSpPr>
            <p:nvPr/>
          </p:nvSpPr>
          <p:spPr bwMode="auto">
            <a:xfrm>
              <a:off x="3288" y="-2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82" name="Freeform 322"/>
            <p:cNvSpPr/>
            <p:nvPr/>
          </p:nvSpPr>
          <p:spPr bwMode="auto">
            <a:xfrm>
              <a:off x="2877" y="12"/>
              <a:ext cx="845" cy="1463"/>
            </a:xfrm>
            <a:custGeom>
              <a:avLst/>
              <a:gdLst>
                <a:gd name="T0" fmla="*/ 0 w 845"/>
                <a:gd name="T1" fmla="*/ 1463 h 1463"/>
                <a:gd name="T2" fmla="*/ 0 w 845"/>
                <a:gd name="T3" fmla="*/ 1461 h 1463"/>
                <a:gd name="T4" fmla="*/ 0 w 845"/>
                <a:gd name="T5" fmla="*/ 1461 h 1463"/>
                <a:gd name="T6" fmla="*/ 843 w 845"/>
                <a:gd name="T7" fmla="*/ 0 h 1463"/>
                <a:gd name="T8" fmla="*/ 845 w 845"/>
                <a:gd name="T9" fmla="*/ 2 h 1463"/>
                <a:gd name="T10" fmla="*/ 845 w 845"/>
                <a:gd name="T11" fmla="*/ 2 h 1463"/>
                <a:gd name="T12" fmla="*/ 0 w 845"/>
                <a:gd name="T13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5" h="1463" extrusionOk="0">
                  <a:moveTo>
                    <a:pt x="0" y="1463"/>
                  </a:moveTo>
                  <a:lnTo>
                    <a:pt x="0" y="1461"/>
                  </a:lnTo>
                  <a:lnTo>
                    <a:pt x="0" y="1461"/>
                  </a:lnTo>
                  <a:lnTo>
                    <a:pt x="843" y="0"/>
                  </a:lnTo>
                  <a:lnTo>
                    <a:pt x="845" y="2"/>
                  </a:lnTo>
                  <a:lnTo>
                    <a:pt x="845" y="2"/>
                  </a:lnTo>
                  <a:lnTo>
                    <a:pt x="0" y="14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83" name="Freeform 323"/>
            <p:cNvSpPr/>
            <p:nvPr/>
          </p:nvSpPr>
          <p:spPr bwMode="auto">
            <a:xfrm>
              <a:off x="2877" y="740"/>
              <a:ext cx="423" cy="4"/>
            </a:xfrm>
            <a:custGeom>
              <a:avLst/>
              <a:gdLst>
                <a:gd name="T0" fmla="*/ 0 w 423"/>
                <a:gd name="T1" fmla="*/ 4 h 4"/>
                <a:gd name="T2" fmla="*/ 0 w 423"/>
                <a:gd name="T3" fmla="*/ 2 h 4"/>
                <a:gd name="T4" fmla="*/ 0 w 423"/>
                <a:gd name="T5" fmla="*/ 2 h 4"/>
                <a:gd name="T6" fmla="*/ 423 w 423"/>
                <a:gd name="T7" fmla="*/ 0 h 4"/>
                <a:gd name="T8" fmla="*/ 423 w 423"/>
                <a:gd name="T9" fmla="*/ 2 h 4"/>
                <a:gd name="T10" fmla="*/ 423 w 423"/>
                <a:gd name="T11" fmla="*/ 2 h 4"/>
                <a:gd name="T12" fmla="*/ 0 w 42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3" h="4" extrusionOk="0">
                  <a:moveTo>
                    <a:pt x="0" y="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423" y="0"/>
                  </a:lnTo>
                  <a:lnTo>
                    <a:pt x="423" y="2"/>
                  </a:lnTo>
                  <a:lnTo>
                    <a:pt x="423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84" name="Oval 324"/>
            <p:cNvSpPr>
              <a:spLocks noChangeArrowheads="1"/>
            </p:cNvSpPr>
            <p:nvPr/>
          </p:nvSpPr>
          <p:spPr bwMode="auto">
            <a:xfrm>
              <a:off x="3286" y="728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85" name="Freeform 325"/>
            <p:cNvSpPr/>
            <p:nvPr/>
          </p:nvSpPr>
          <p:spPr bwMode="auto">
            <a:xfrm>
              <a:off x="3087" y="378"/>
              <a:ext cx="213" cy="364"/>
            </a:xfrm>
            <a:custGeom>
              <a:avLst/>
              <a:gdLst>
                <a:gd name="T0" fmla="*/ 213 w 213"/>
                <a:gd name="T1" fmla="*/ 364 h 364"/>
                <a:gd name="T2" fmla="*/ 211 w 213"/>
                <a:gd name="T3" fmla="*/ 364 h 364"/>
                <a:gd name="T4" fmla="*/ 0 w 213"/>
                <a:gd name="T5" fmla="*/ 0 h 364"/>
                <a:gd name="T6" fmla="*/ 2 w 213"/>
                <a:gd name="T7" fmla="*/ 0 h 364"/>
                <a:gd name="T8" fmla="*/ 2 w 213"/>
                <a:gd name="T9" fmla="*/ 0 h 364"/>
                <a:gd name="T10" fmla="*/ 213 w 213"/>
                <a:gd name="T11" fmla="*/ 364 h 364"/>
                <a:gd name="T12" fmla="*/ 213 w 213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4" extrusionOk="0">
                  <a:moveTo>
                    <a:pt x="213" y="364"/>
                  </a:moveTo>
                  <a:lnTo>
                    <a:pt x="211" y="36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13" y="364"/>
                  </a:lnTo>
                  <a:lnTo>
                    <a:pt x="213" y="3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86" name="Freeform 326"/>
            <p:cNvSpPr/>
            <p:nvPr/>
          </p:nvSpPr>
          <p:spPr bwMode="auto">
            <a:xfrm>
              <a:off x="3073" y="364"/>
              <a:ext cx="31" cy="29"/>
            </a:xfrm>
            <a:custGeom>
              <a:avLst/>
              <a:gdLst>
                <a:gd name="T0" fmla="*/ 3 w 18"/>
                <a:gd name="T1" fmla="*/ 12 h 17"/>
                <a:gd name="T2" fmla="*/ 5 w 18"/>
                <a:gd name="T3" fmla="*/ 2 h 17"/>
                <a:gd name="T4" fmla="*/ 16 w 18"/>
                <a:gd name="T5" fmla="*/ 5 h 17"/>
                <a:gd name="T6" fmla="*/ 13 w 18"/>
                <a:gd name="T7" fmla="*/ 15 h 17"/>
                <a:gd name="T8" fmla="*/ 3 w 18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3" y="12"/>
                  </a:moveTo>
                  <a:cubicBezTo>
                    <a:pt x="0" y="9"/>
                    <a:pt x="2" y="4"/>
                    <a:pt x="5" y="2"/>
                  </a:cubicBezTo>
                  <a:cubicBezTo>
                    <a:pt x="9" y="0"/>
                    <a:pt x="13" y="1"/>
                    <a:pt x="16" y="5"/>
                  </a:cubicBezTo>
                  <a:cubicBezTo>
                    <a:pt x="18" y="8"/>
                    <a:pt x="16" y="13"/>
                    <a:pt x="13" y="15"/>
                  </a:cubicBezTo>
                  <a:cubicBezTo>
                    <a:pt x="9" y="17"/>
                    <a:pt x="5" y="16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87" name="Freeform 327"/>
            <p:cNvSpPr/>
            <p:nvPr/>
          </p:nvSpPr>
          <p:spPr bwMode="auto">
            <a:xfrm>
              <a:off x="3089" y="374"/>
              <a:ext cx="424" cy="6"/>
            </a:xfrm>
            <a:custGeom>
              <a:avLst/>
              <a:gdLst>
                <a:gd name="T0" fmla="*/ 0 w 424"/>
                <a:gd name="T1" fmla="*/ 6 h 6"/>
                <a:gd name="T2" fmla="*/ 0 w 424"/>
                <a:gd name="T3" fmla="*/ 4 h 6"/>
                <a:gd name="T4" fmla="*/ 0 w 424"/>
                <a:gd name="T5" fmla="*/ 4 h 6"/>
                <a:gd name="T6" fmla="*/ 424 w 424"/>
                <a:gd name="T7" fmla="*/ 0 h 6"/>
                <a:gd name="T8" fmla="*/ 424 w 424"/>
                <a:gd name="T9" fmla="*/ 2 h 6"/>
                <a:gd name="T10" fmla="*/ 424 w 424"/>
                <a:gd name="T11" fmla="*/ 2 h 6"/>
                <a:gd name="T12" fmla="*/ 0 w 42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6" extrusionOk="0">
                  <a:moveTo>
                    <a:pt x="0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424" y="0"/>
                  </a:lnTo>
                  <a:lnTo>
                    <a:pt x="424" y="2"/>
                  </a:lnTo>
                  <a:lnTo>
                    <a:pt x="424" y="2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88" name="Oval 328"/>
            <p:cNvSpPr>
              <a:spLocks noChangeArrowheads="1"/>
            </p:cNvSpPr>
            <p:nvPr/>
          </p:nvSpPr>
          <p:spPr bwMode="auto">
            <a:xfrm>
              <a:off x="3499" y="362"/>
              <a:ext cx="26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89" name="Freeform 329"/>
            <p:cNvSpPr/>
            <p:nvPr/>
          </p:nvSpPr>
          <p:spPr bwMode="auto">
            <a:xfrm>
              <a:off x="3298" y="10"/>
              <a:ext cx="215" cy="365"/>
            </a:xfrm>
            <a:custGeom>
              <a:avLst/>
              <a:gdLst>
                <a:gd name="T0" fmla="*/ 215 w 215"/>
                <a:gd name="T1" fmla="*/ 366 h 366"/>
                <a:gd name="T2" fmla="*/ 213 w 215"/>
                <a:gd name="T3" fmla="*/ 364 h 366"/>
                <a:gd name="T4" fmla="*/ 0 w 215"/>
                <a:gd name="T5" fmla="*/ 0 h 366"/>
                <a:gd name="T6" fmla="*/ 2 w 215"/>
                <a:gd name="T7" fmla="*/ 0 h 366"/>
                <a:gd name="T8" fmla="*/ 2 w 215"/>
                <a:gd name="T9" fmla="*/ 0 h 366"/>
                <a:gd name="T10" fmla="*/ 215 w 215"/>
                <a:gd name="T11" fmla="*/ 364 h 366"/>
                <a:gd name="T12" fmla="*/ 215 w 215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366" extrusionOk="0">
                  <a:moveTo>
                    <a:pt x="215" y="366"/>
                  </a:moveTo>
                  <a:lnTo>
                    <a:pt x="213" y="36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15" y="364"/>
                  </a:lnTo>
                  <a:lnTo>
                    <a:pt x="215" y="3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90" name="Rectangle 330"/>
            <p:cNvSpPr>
              <a:spLocks noChangeArrowheads="1"/>
            </p:cNvSpPr>
            <p:nvPr/>
          </p:nvSpPr>
          <p:spPr bwMode="auto">
            <a:xfrm>
              <a:off x="3212" y="1180"/>
              <a:ext cx="1271" cy="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91" name="Oval 331"/>
            <p:cNvSpPr>
              <a:spLocks noChangeArrowheads="1"/>
            </p:cNvSpPr>
            <p:nvPr/>
          </p:nvSpPr>
          <p:spPr bwMode="auto">
            <a:xfrm>
              <a:off x="3200" y="1168"/>
              <a:ext cx="26" cy="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92" name="Oval 332"/>
            <p:cNvSpPr>
              <a:spLocks noChangeArrowheads="1"/>
            </p:cNvSpPr>
            <p:nvPr/>
          </p:nvSpPr>
          <p:spPr bwMode="auto">
            <a:xfrm>
              <a:off x="4469" y="1168"/>
              <a:ext cx="26" cy="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93" name="Rectangle 333"/>
            <p:cNvSpPr>
              <a:spLocks noChangeArrowheads="1"/>
            </p:cNvSpPr>
            <p:nvPr/>
          </p:nvSpPr>
          <p:spPr bwMode="auto">
            <a:xfrm>
              <a:off x="3004" y="1545"/>
              <a:ext cx="1688" cy="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94" name="Oval 334"/>
            <p:cNvSpPr>
              <a:spLocks noChangeArrowheads="1"/>
            </p:cNvSpPr>
            <p:nvPr/>
          </p:nvSpPr>
          <p:spPr bwMode="auto">
            <a:xfrm>
              <a:off x="4679" y="1533"/>
              <a:ext cx="25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95" name="Freeform 335"/>
            <p:cNvSpPr/>
            <p:nvPr/>
          </p:nvSpPr>
          <p:spPr bwMode="auto">
            <a:xfrm>
              <a:off x="4479" y="1180"/>
              <a:ext cx="213" cy="367"/>
            </a:xfrm>
            <a:custGeom>
              <a:avLst/>
              <a:gdLst>
                <a:gd name="T0" fmla="*/ 213 w 213"/>
                <a:gd name="T1" fmla="*/ 367 h 367"/>
                <a:gd name="T2" fmla="*/ 212 w 213"/>
                <a:gd name="T3" fmla="*/ 367 h 367"/>
                <a:gd name="T4" fmla="*/ 0 w 213"/>
                <a:gd name="T5" fmla="*/ 1 h 367"/>
                <a:gd name="T6" fmla="*/ 2 w 213"/>
                <a:gd name="T7" fmla="*/ 0 h 367"/>
                <a:gd name="T8" fmla="*/ 2 w 213"/>
                <a:gd name="T9" fmla="*/ 1 h 367"/>
                <a:gd name="T10" fmla="*/ 213 w 213"/>
                <a:gd name="T11" fmla="*/ 367 h 367"/>
                <a:gd name="T12" fmla="*/ 213 w 213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7" extrusionOk="0">
                  <a:moveTo>
                    <a:pt x="213" y="367"/>
                  </a:moveTo>
                  <a:lnTo>
                    <a:pt x="212" y="367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13" y="367"/>
                  </a:lnTo>
                  <a:lnTo>
                    <a:pt x="213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96" name="Freeform 336"/>
            <p:cNvSpPr/>
            <p:nvPr/>
          </p:nvSpPr>
          <p:spPr bwMode="auto">
            <a:xfrm>
              <a:off x="4466" y="1168"/>
              <a:ext cx="31" cy="29"/>
            </a:xfrm>
            <a:custGeom>
              <a:avLst/>
              <a:gdLst>
                <a:gd name="T0" fmla="*/ 3 w 18"/>
                <a:gd name="T1" fmla="*/ 12 h 17"/>
                <a:gd name="T2" fmla="*/ 5 w 18"/>
                <a:gd name="T3" fmla="*/ 2 h 17"/>
                <a:gd name="T4" fmla="*/ 16 w 18"/>
                <a:gd name="T5" fmla="*/ 4 h 17"/>
                <a:gd name="T6" fmla="*/ 13 w 18"/>
                <a:gd name="T7" fmla="*/ 15 h 17"/>
                <a:gd name="T8" fmla="*/ 3 w 18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3" y="12"/>
                  </a:moveTo>
                  <a:cubicBezTo>
                    <a:pt x="0" y="8"/>
                    <a:pt x="2" y="4"/>
                    <a:pt x="5" y="2"/>
                  </a:cubicBezTo>
                  <a:cubicBezTo>
                    <a:pt x="9" y="0"/>
                    <a:pt x="13" y="1"/>
                    <a:pt x="16" y="4"/>
                  </a:cubicBezTo>
                  <a:cubicBezTo>
                    <a:pt x="18" y="8"/>
                    <a:pt x="16" y="13"/>
                    <a:pt x="13" y="15"/>
                  </a:cubicBezTo>
                  <a:cubicBezTo>
                    <a:pt x="9" y="17"/>
                    <a:pt x="5" y="15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97" name="Freeform 337"/>
            <p:cNvSpPr/>
            <p:nvPr/>
          </p:nvSpPr>
          <p:spPr bwMode="auto">
            <a:xfrm>
              <a:off x="4270" y="1180"/>
              <a:ext cx="213" cy="367"/>
            </a:xfrm>
            <a:custGeom>
              <a:avLst/>
              <a:gdLst>
                <a:gd name="T0" fmla="*/ 0 w 213"/>
                <a:gd name="T1" fmla="*/ 367 h 367"/>
                <a:gd name="T2" fmla="*/ 0 w 213"/>
                <a:gd name="T3" fmla="*/ 367 h 367"/>
                <a:gd name="T4" fmla="*/ 0 w 213"/>
                <a:gd name="T5" fmla="*/ 365 h 367"/>
                <a:gd name="T6" fmla="*/ 211 w 213"/>
                <a:gd name="T7" fmla="*/ 0 h 367"/>
                <a:gd name="T8" fmla="*/ 213 w 213"/>
                <a:gd name="T9" fmla="*/ 1 h 367"/>
                <a:gd name="T10" fmla="*/ 211 w 213"/>
                <a:gd name="T11" fmla="*/ 1 h 367"/>
                <a:gd name="T12" fmla="*/ 0 w 213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7" extrusionOk="0">
                  <a:moveTo>
                    <a:pt x="0" y="367"/>
                  </a:moveTo>
                  <a:lnTo>
                    <a:pt x="0" y="367"/>
                  </a:lnTo>
                  <a:lnTo>
                    <a:pt x="0" y="365"/>
                  </a:lnTo>
                  <a:lnTo>
                    <a:pt x="211" y="0"/>
                  </a:lnTo>
                  <a:lnTo>
                    <a:pt x="213" y="1"/>
                  </a:lnTo>
                  <a:lnTo>
                    <a:pt x="211" y="1"/>
                  </a:lnTo>
                  <a:lnTo>
                    <a:pt x="0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98" name="Freeform 338"/>
            <p:cNvSpPr/>
            <p:nvPr/>
          </p:nvSpPr>
          <p:spPr bwMode="auto">
            <a:xfrm>
              <a:off x="4256" y="1532"/>
              <a:ext cx="29" cy="29"/>
            </a:xfrm>
            <a:custGeom>
              <a:avLst/>
              <a:gdLst>
                <a:gd name="T0" fmla="*/ 15 w 17"/>
                <a:gd name="T1" fmla="*/ 12 h 17"/>
                <a:gd name="T2" fmla="*/ 5 w 17"/>
                <a:gd name="T3" fmla="*/ 15 h 17"/>
                <a:gd name="T4" fmla="*/ 2 w 17"/>
                <a:gd name="T5" fmla="*/ 5 h 17"/>
                <a:gd name="T6" fmla="*/ 12 w 17"/>
                <a:gd name="T7" fmla="*/ 2 h 17"/>
                <a:gd name="T8" fmla="*/ 15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15" y="12"/>
                  </a:moveTo>
                  <a:cubicBezTo>
                    <a:pt x="13" y="16"/>
                    <a:pt x="8" y="17"/>
                    <a:pt x="5" y="15"/>
                  </a:cubicBezTo>
                  <a:cubicBezTo>
                    <a:pt x="1" y="13"/>
                    <a:pt x="0" y="9"/>
                    <a:pt x="2" y="5"/>
                  </a:cubicBezTo>
                  <a:cubicBezTo>
                    <a:pt x="4" y="1"/>
                    <a:pt x="8" y="0"/>
                    <a:pt x="12" y="2"/>
                  </a:cubicBezTo>
                  <a:cubicBezTo>
                    <a:pt x="16" y="4"/>
                    <a:pt x="17" y="9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99" name="Freeform 339"/>
            <p:cNvSpPr/>
            <p:nvPr/>
          </p:nvSpPr>
          <p:spPr bwMode="auto">
            <a:xfrm>
              <a:off x="4059" y="1180"/>
              <a:ext cx="213" cy="367"/>
            </a:xfrm>
            <a:custGeom>
              <a:avLst/>
              <a:gdLst>
                <a:gd name="T0" fmla="*/ 211 w 213"/>
                <a:gd name="T1" fmla="*/ 367 h 367"/>
                <a:gd name="T2" fmla="*/ 211 w 213"/>
                <a:gd name="T3" fmla="*/ 367 h 367"/>
                <a:gd name="T4" fmla="*/ 0 w 213"/>
                <a:gd name="T5" fmla="*/ 1 h 367"/>
                <a:gd name="T6" fmla="*/ 1 w 213"/>
                <a:gd name="T7" fmla="*/ 0 h 367"/>
                <a:gd name="T8" fmla="*/ 1 w 213"/>
                <a:gd name="T9" fmla="*/ 1 h 367"/>
                <a:gd name="T10" fmla="*/ 213 w 213"/>
                <a:gd name="T11" fmla="*/ 367 h 367"/>
                <a:gd name="T12" fmla="*/ 211 w 213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7" extrusionOk="0">
                  <a:moveTo>
                    <a:pt x="211" y="367"/>
                  </a:moveTo>
                  <a:lnTo>
                    <a:pt x="211" y="367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213" y="367"/>
                  </a:lnTo>
                  <a:lnTo>
                    <a:pt x="211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00" name="Freeform 340"/>
            <p:cNvSpPr/>
            <p:nvPr/>
          </p:nvSpPr>
          <p:spPr bwMode="auto">
            <a:xfrm>
              <a:off x="4045" y="1168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4 h 17"/>
                <a:gd name="T6" fmla="*/ 12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8"/>
                    <a:pt x="1" y="4"/>
                    <a:pt x="5" y="2"/>
                  </a:cubicBezTo>
                  <a:cubicBezTo>
                    <a:pt x="8" y="0"/>
                    <a:pt x="13" y="1"/>
                    <a:pt x="15" y="4"/>
                  </a:cubicBezTo>
                  <a:cubicBezTo>
                    <a:pt x="17" y="8"/>
                    <a:pt x="16" y="13"/>
                    <a:pt x="12" y="15"/>
                  </a:cubicBezTo>
                  <a:cubicBezTo>
                    <a:pt x="9" y="17"/>
                    <a:pt x="4" y="15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01" name="Freeform 341"/>
            <p:cNvSpPr/>
            <p:nvPr/>
          </p:nvSpPr>
          <p:spPr bwMode="auto">
            <a:xfrm>
              <a:off x="3846" y="1180"/>
              <a:ext cx="213" cy="367"/>
            </a:xfrm>
            <a:custGeom>
              <a:avLst/>
              <a:gdLst>
                <a:gd name="T0" fmla="*/ 2 w 214"/>
                <a:gd name="T1" fmla="*/ 367 h 367"/>
                <a:gd name="T2" fmla="*/ 0 w 214"/>
                <a:gd name="T3" fmla="*/ 365 h 367"/>
                <a:gd name="T4" fmla="*/ 0 w 214"/>
                <a:gd name="T5" fmla="*/ 365 h 367"/>
                <a:gd name="T6" fmla="*/ 213 w 214"/>
                <a:gd name="T7" fmla="*/ 0 h 367"/>
                <a:gd name="T8" fmla="*/ 214 w 214"/>
                <a:gd name="T9" fmla="*/ 1 h 367"/>
                <a:gd name="T10" fmla="*/ 214 w 214"/>
                <a:gd name="T11" fmla="*/ 1 h 367"/>
                <a:gd name="T12" fmla="*/ 2 w 214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67" extrusionOk="0">
                  <a:moveTo>
                    <a:pt x="2" y="367"/>
                  </a:moveTo>
                  <a:lnTo>
                    <a:pt x="0" y="365"/>
                  </a:lnTo>
                  <a:lnTo>
                    <a:pt x="0" y="365"/>
                  </a:lnTo>
                  <a:lnTo>
                    <a:pt x="213" y="0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02" name="Freeform 342"/>
            <p:cNvSpPr/>
            <p:nvPr/>
          </p:nvSpPr>
          <p:spPr bwMode="auto">
            <a:xfrm>
              <a:off x="3832" y="1530"/>
              <a:ext cx="29" cy="31"/>
            </a:xfrm>
            <a:custGeom>
              <a:avLst/>
              <a:gdLst>
                <a:gd name="T0" fmla="*/ 15 w 17"/>
                <a:gd name="T1" fmla="*/ 13 h 18"/>
                <a:gd name="T2" fmla="*/ 5 w 17"/>
                <a:gd name="T3" fmla="*/ 15 h 18"/>
                <a:gd name="T4" fmla="*/ 2 w 17"/>
                <a:gd name="T5" fmla="*/ 5 h 18"/>
                <a:gd name="T6" fmla="*/ 12 w 17"/>
                <a:gd name="T7" fmla="*/ 2 h 18"/>
                <a:gd name="T8" fmla="*/ 15 w 17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 extrusionOk="0">
                  <a:moveTo>
                    <a:pt x="15" y="13"/>
                  </a:moveTo>
                  <a:cubicBezTo>
                    <a:pt x="13" y="16"/>
                    <a:pt x="8" y="18"/>
                    <a:pt x="5" y="15"/>
                  </a:cubicBezTo>
                  <a:cubicBezTo>
                    <a:pt x="1" y="13"/>
                    <a:pt x="0" y="9"/>
                    <a:pt x="2" y="5"/>
                  </a:cubicBezTo>
                  <a:cubicBezTo>
                    <a:pt x="4" y="2"/>
                    <a:pt x="9" y="0"/>
                    <a:pt x="12" y="2"/>
                  </a:cubicBezTo>
                  <a:cubicBezTo>
                    <a:pt x="16" y="5"/>
                    <a:pt x="17" y="9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03" name="Freeform 343"/>
            <p:cNvSpPr/>
            <p:nvPr/>
          </p:nvSpPr>
          <p:spPr bwMode="auto">
            <a:xfrm>
              <a:off x="3636" y="1180"/>
              <a:ext cx="212" cy="367"/>
            </a:xfrm>
            <a:custGeom>
              <a:avLst/>
              <a:gdLst>
                <a:gd name="T0" fmla="*/ 210 w 212"/>
                <a:gd name="T1" fmla="*/ 367 h 367"/>
                <a:gd name="T2" fmla="*/ 210 w 212"/>
                <a:gd name="T3" fmla="*/ 365 h 367"/>
                <a:gd name="T4" fmla="*/ 0 w 212"/>
                <a:gd name="T5" fmla="*/ 1 h 367"/>
                <a:gd name="T6" fmla="*/ 2 w 212"/>
                <a:gd name="T7" fmla="*/ 0 h 367"/>
                <a:gd name="T8" fmla="*/ 4 w 212"/>
                <a:gd name="T9" fmla="*/ 1 h 367"/>
                <a:gd name="T10" fmla="*/ 212 w 212"/>
                <a:gd name="T11" fmla="*/ 365 h 367"/>
                <a:gd name="T12" fmla="*/ 210 w 212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367" extrusionOk="0">
                  <a:moveTo>
                    <a:pt x="210" y="367"/>
                  </a:moveTo>
                  <a:lnTo>
                    <a:pt x="210" y="365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1"/>
                  </a:lnTo>
                  <a:lnTo>
                    <a:pt x="212" y="365"/>
                  </a:lnTo>
                  <a:lnTo>
                    <a:pt x="210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04" name="Freeform 344"/>
            <p:cNvSpPr/>
            <p:nvPr/>
          </p:nvSpPr>
          <p:spPr bwMode="auto">
            <a:xfrm>
              <a:off x="3214" y="1180"/>
              <a:ext cx="208" cy="367"/>
            </a:xfrm>
            <a:custGeom>
              <a:avLst/>
              <a:gdLst>
                <a:gd name="T0" fmla="*/ 209 w 209"/>
                <a:gd name="T1" fmla="*/ 367 h 367"/>
                <a:gd name="T2" fmla="*/ 208 w 209"/>
                <a:gd name="T3" fmla="*/ 367 h 367"/>
                <a:gd name="T4" fmla="*/ 0 w 209"/>
                <a:gd name="T5" fmla="*/ 0 h 367"/>
                <a:gd name="T6" fmla="*/ 0 w 209"/>
                <a:gd name="T7" fmla="*/ 0 h 367"/>
                <a:gd name="T8" fmla="*/ 2 w 209"/>
                <a:gd name="T9" fmla="*/ 0 h 367"/>
                <a:gd name="T10" fmla="*/ 209 w 209"/>
                <a:gd name="T11" fmla="*/ 367 h 367"/>
                <a:gd name="T12" fmla="*/ 209 w 209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367" extrusionOk="0">
                  <a:moveTo>
                    <a:pt x="209" y="367"/>
                  </a:moveTo>
                  <a:lnTo>
                    <a:pt x="208" y="3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09" y="367"/>
                  </a:lnTo>
                  <a:lnTo>
                    <a:pt x="209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05" name="Rectangle 345"/>
            <p:cNvSpPr>
              <a:spLocks noChangeArrowheads="1"/>
            </p:cNvSpPr>
            <p:nvPr/>
          </p:nvSpPr>
          <p:spPr bwMode="auto">
            <a:xfrm>
              <a:off x="3212" y="2061"/>
              <a:ext cx="1271" cy="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06" name="Oval 346"/>
            <p:cNvSpPr>
              <a:spLocks noChangeArrowheads="1"/>
            </p:cNvSpPr>
            <p:nvPr/>
          </p:nvSpPr>
          <p:spPr bwMode="auto">
            <a:xfrm>
              <a:off x="3200" y="2049"/>
              <a:ext cx="26" cy="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07" name="Oval 347"/>
            <p:cNvSpPr>
              <a:spLocks noChangeArrowheads="1"/>
            </p:cNvSpPr>
            <p:nvPr/>
          </p:nvSpPr>
          <p:spPr bwMode="auto">
            <a:xfrm>
              <a:off x="4469" y="2049"/>
              <a:ext cx="26" cy="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08" name="Rectangle 348"/>
            <p:cNvSpPr>
              <a:spLocks noChangeArrowheads="1"/>
            </p:cNvSpPr>
            <p:nvPr/>
          </p:nvSpPr>
          <p:spPr bwMode="auto">
            <a:xfrm>
              <a:off x="3004" y="1695"/>
              <a:ext cx="1688" cy="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09" name="Oval 349"/>
            <p:cNvSpPr>
              <a:spLocks noChangeArrowheads="1"/>
            </p:cNvSpPr>
            <p:nvPr/>
          </p:nvSpPr>
          <p:spPr bwMode="auto">
            <a:xfrm>
              <a:off x="4679" y="1683"/>
              <a:ext cx="25" cy="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10" name="Freeform 350"/>
            <p:cNvSpPr/>
            <p:nvPr/>
          </p:nvSpPr>
          <p:spPr bwMode="auto">
            <a:xfrm>
              <a:off x="4479" y="1695"/>
              <a:ext cx="213" cy="367"/>
            </a:xfrm>
            <a:custGeom>
              <a:avLst/>
              <a:gdLst>
                <a:gd name="T0" fmla="*/ 2 w 213"/>
                <a:gd name="T1" fmla="*/ 367 h 367"/>
                <a:gd name="T2" fmla="*/ 0 w 213"/>
                <a:gd name="T3" fmla="*/ 366 h 367"/>
                <a:gd name="T4" fmla="*/ 2 w 213"/>
                <a:gd name="T5" fmla="*/ 366 h 367"/>
                <a:gd name="T6" fmla="*/ 213 w 213"/>
                <a:gd name="T7" fmla="*/ 0 h 367"/>
                <a:gd name="T8" fmla="*/ 213 w 213"/>
                <a:gd name="T9" fmla="*/ 0 h 367"/>
                <a:gd name="T10" fmla="*/ 213 w 213"/>
                <a:gd name="T11" fmla="*/ 2 h 367"/>
                <a:gd name="T12" fmla="*/ 2 w 213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7" extrusionOk="0">
                  <a:moveTo>
                    <a:pt x="2" y="367"/>
                  </a:moveTo>
                  <a:lnTo>
                    <a:pt x="0" y="366"/>
                  </a:lnTo>
                  <a:lnTo>
                    <a:pt x="2" y="366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3" y="2"/>
                  </a:lnTo>
                  <a:lnTo>
                    <a:pt x="2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11" name="Freeform 351"/>
            <p:cNvSpPr/>
            <p:nvPr/>
          </p:nvSpPr>
          <p:spPr bwMode="auto">
            <a:xfrm>
              <a:off x="4466" y="2045"/>
              <a:ext cx="31" cy="29"/>
            </a:xfrm>
            <a:custGeom>
              <a:avLst/>
              <a:gdLst>
                <a:gd name="T0" fmla="*/ 16 w 18"/>
                <a:gd name="T1" fmla="*/ 13 h 17"/>
                <a:gd name="T2" fmla="*/ 5 w 18"/>
                <a:gd name="T3" fmla="*/ 15 h 17"/>
                <a:gd name="T4" fmla="*/ 3 w 18"/>
                <a:gd name="T5" fmla="*/ 5 h 17"/>
                <a:gd name="T6" fmla="*/ 13 w 18"/>
                <a:gd name="T7" fmla="*/ 2 h 17"/>
                <a:gd name="T8" fmla="*/ 16 w 18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 extrusionOk="0">
                  <a:moveTo>
                    <a:pt x="16" y="13"/>
                  </a:moveTo>
                  <a:cubicBezTo>
                    <a:pt x="13" y="16"/>
                    <a:pt x="9" y="17"/>
                    <a:pt x="5" y="15"/>
                  </a:cubicBezTo>
                  <a:cubicBezTo>
                    <a:pt x="2" y="13"/>
                    <a:pt x="0" y="9"/>
                    <a:pt x="3" y="5"/>
                  </a:cubicBezTo>
                  <a:cubicBezTo>
                    <a:pt x="5" y="2"/>
                    <a:pt x="9" y="0"/>
                    <a:pt x="13" y="2"/>
                  </a:cubicBezTo>
                  <a:cubicBezTo>
                    <a:pt x="16" y="4"/>
                    <a:pt x="18" y="9"/>
                    <a:pt x="1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12" name="Freeform 352"/>
            <p:cNvSpPr/>
            <p:nvPr/>
          </p:nvSpPr>
          <p:spPr bwMode="auto">
            <a:xfrm>
              <a:off x="4270" y="1695"/>
              <a:ext cx="213" cy="367"/>
            </a:xfrm>
            <a:custGeom>
              <a:avLst/>
              <a:gdLst>
                <a:gd name="T0" fmla="*/ 211 w 213"/>
                <a:gd name="T1" fmla="*/ 367 h 367"/>
                <a:gd name="T2" fmla="*/ 211 w 213"/>
                <a:gd name="T3" fmla="*/ 366 h 367"/>
                <a:gd name="T4" fmla="*/ 0 w 213"/>
                <a:gd name="T5" fmla="*/ 0 h 367"/>
                <a:gd name="T6" fmla="*/ 0 w 213"/>
                <a:gd name="T7" fmla="*/ 0 h 367"/>
                <a:gd name="T8" fmla="*/ 2 w 213"/>
                <a:gd name="T9" fmla="*/ 0 h 367"/>
                <a:gd name="T10" fmla="*/ 213 w 213"/>
                <a:gd name="T11" fmla="*/ 366 h 367"/>
                <a:gd name="T12" fmla="*/ 211 w 213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7" extrusionOk="0">
                  <a:moveTo>
                    <a:pt x="211" y="367"/>
                  </a:moveTo>
                  <a:lnTo>
                    <a:pt x="211" y="36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13" y="366"/>
                  </a:lnTo>
                  <a:lnTo>
                    <a:pt x="211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13" name="Freeform 353"/>
            <p:cNvSpPr/>
            <p:nvPr/>
          </p:nvSpPr>
          <p:spPr bwMode="auto">
            <a:xfrm>
              <a:off x="4256" y="1680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5 h 17"/>
                <a:gd name="T6" fmla="*/ 12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8"/>
                    <a:pt x="1" y="4"/>
                    <a:pt x="5" y="2"/>
                  </a:cubicBezTo>
                  <a:cubicBezTo>
                    <a:pt x="8" y="0"/>
                    <a:pt x="13" y="1"/>
                    <a:pt x="15" y="5"/>
                  </a:cubicBezTo>
                  <a:cubicBezTo>
                    <a:pt x="17" y="8"/>
                    <a:pt x="16" y="13"/>
                    <a:pt x="12" y="15"/>
                  </a:cubicBezTo>
                  <a:cubicBezTo>
                    <a:pt x="8" y="17"/>
                    <a:pt x="4" y="1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14" name="Freeform 354"/>
            <p:cNvSpPr/>
            <p:nvPr/>
          </p:nvSpPr>
          <p:spPr bwMode="auto">
            <a:xfrm>
              <a:off x="4059" y="1695"/>
              <a:ext cx="213" cy="367"/>
            </a:xfrm>
            <a:custGeom>
              <a:avLst/>
              <a:gdLst>
                <a:gd name="T0" fmla="*/ 1 w 213"/>
                <a:gd name="T1" fmla="*/ 367 h 367"/>
                <a:gd name="T2" fmla="*/ 0 w 213"/>
                <a:gd name="T3" fmla="*/ 366 h 367"/>
                <a:gd name="T4" fmla="*/ 0 w 213"/>
                <a:gd name="T5" fmla="*/ 366 h 367"/>
                <a:gd name="T6" fmla="*/ 211 w 213"/>
                <a:gd name="T7" fmla="*/ 0 h 367"/>
                <a:gd name="T8" fmla="*/ 213 w 213"/>
                <a:gd name="T9" fmla="*/ 0 h 367"/>
                <a:gd name="T10" fmla="*/ 213 w 213"/>
                <a:gd name="T11" fmla="*/ 2 h 367"/>
                <a:gd name="T12" fmla="*/ 1 w 213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7" extrusionOk="0">
                  <a:moveTo>
                    <a:pt x="1" y="367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211" y="0"/>
                  </a:lnTo>
                  <a:lnTo>
                    <a:pt x="213" y="0"/>
                  </a:lnTo>
                  <a:lnTo>
                    <a:pt x="213" y="2"/>
                  </a:lnTo>
                  <a:lnTo>
                    <a:pt x="1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15" name="Freeform 355"/>
            <p:cNvSpPr/>
            <p:nvPr/>
          </p:nvSpPr>
          <p:spPr bwMode="auto">
            <a:xfrm>
              <a:off x="4045" y="2045"/>
              <a:ext cx="29" cy="29"/>
            </a:xfrm>
            <a:custGeom>
              <a:avLst/>
              <a:gdLst>
                <a:gd name="T0" fmla="*/ 15 w 17"/>
                <a:gd name="T1" fmla="*/ 13 h 17"/>
                <a:gd name="T2" fmla="*/ 5 w 17"/>
                <a:gd name="T3" fmla="*/ 15 h 17"/>
                <a:gd name="T4" fmla="*/ 2 w 17"/>
                <a:gd name="T5" fmla="*/ 5 h 17"/>
                <a:gd name="T6" fmla="*/ 12 w 17"/>
                <a:gd name="T7" fmla="*/ 2 h 17"/>
                <a:gd name="T8" fmla="*/ 15 w 17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15" y="13"/>
                  </a:moveTo>
                  <a:cubicBezTo>
                    <a:pt x="13" y="16"/>
                    <a:pt x="8" y="17"/>
                    <a:pt x="5" y="15"/>
                  </a:cubicBezTo>
                  <a:cubicBezTo>
                    <a:pt x="1" y="13"/>
                    <a:pt x="0" y="9"/>
                    <a:pt x="2" y="5"/>
                  </a:cubicBezTo>
                  <a:cubicBezTo>
                    <a:pt x="4" y="2"/>
                    <a:pt x="9" y="0"/>
                    <a:pt x="12" y="2"/>
                  </a:cubicBezTo>
                  <a:cubicBezTo>
                    <a:pt x="16" y="4"/>
                    <a:pt x="17" y="9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16" name="Freeform 356"/>
            <p:cNvSpPr/>
            <p:nvPr/>
          </p:nvSpPr>
          <p:spPr bwMode="auto">
            <a:xfrm>
              <a:off x="3846" y="1695"/>
              <a:ext cx="213" cy="367"/>
            </a:xfrm>
            <a:custGeom>
              <a:avLst/>
              <a:gdLst>
                <a:gd name="T0" fmla="*/ 213 w 214"/>
                <a:gd name="T1" fmla="*/ 367 h 367"/>
                <a:gd name="T2" fmla="*/ 213 w 214"/>
                <a:gd name="T3" fmla="*/ 366 h 367"/>
                <a:gd name="T4" fmla="*/ 0 w 214"/>
                <a:gd name="T5" fmla="*/ 2 h 367"/>
                <a:gd name="T6" fmla="*/ 2 w 214"/>
                <a:gd name="T7" fmla="*/ 0 h 367"/>
                <a:gd name="T8" fmla="*/ 2 w 214"/>
                <a:gd name="T9" fmla="*/ 2 h 367"/>
                <a:gd name="T10" fmla="*/ 214 w 214"/>
                <a:gd name="T11" fmla="*/ 366 h 367"/>
                <a:gd name="T12" fmla="*/ 213 w 214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67" extrusionOk="0">
                  <a:moveTo>
                    <a:pt x="213" y="367"/>
                  </a:moveTo>
                  <a:lnTo>
                    <a:pt x="213" y="366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14" y="366"/>
                  </a:lnTo>
                  <a:lnTo>
                    <a:pt x="213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17" name="Freeform 357"/>
            <p:cNvSpPr/>
            <p:nvPr/>
          </p:nvSpPr>
          <p:spPr bwMode="auto">
            <a:xfrm>
              <a:off x="3832" y="1680"/>
              <a:ext cx="29" cy="31"/>
            </a:xfrm>
            <a:custGeom>
              <a:avLst/>
              <a:gdLst>
                <a:gd name="T0" fmla="*/ 2 w 17"/>
                <a:gd name="T1" fmla="*/ 13 h 18"/>
                <a:gd name="T2" fmla="*/ 5 w 17"/>
                <a:gd name="T3" fmla="*/ 3 h 18"/>
                <a:gd name="T4" fmla="*/ 15 w 17"/>
                <a:gd name="T5" fmla="*/ 5 h 18"/>
                <a:gd name="T6" fmla="*/ 12 w 17"/>
                <a:gd name="T7" fmla="*/ 16 h 18"/>
                <a:gd name="T8" fmla="*/ 2 w 17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 extrusionOk="0">
                  <a:moveTo>
                    <a:pt x="2" y="13"/>
                  </a:moveTo>
                  <a:cubicBezTo>
                    <a:pt x="0" y="9"/>
                    <a:pt x="1" y="5"/>
                    <a:pt x="5" y="3"/>
                  </a:cubicBezTo>
                  <a:cubicBezTo>
                    <a:pt x="8" y="0"/>
                    <a:pt x="13" y="2"/>
                    <a:pt x="15" y="5"/>
                  </a:cubicBezTo>
                  <a:cubicBezTo>
                    <a:pt x="17" y="9"/>
                    <a:pt x="16" y="13"/>
                    <a:pt x="12" y="16"/>
                  </a:cubicBezTo>
                  <a:cubicBezTo>
                    <a:pt x="9" y="18"/>
                    <a:pt x="4" y="16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18" name="Freeform 358"/>
            <p:cNvSpPr/>
            <p:nvPr/>
          </p:nvSpPr>
          <p:spPr bwMode="auto">
            <a:xfrm>
              <a:off x="3636" y="1695"/>
              <a:ext cx="212" cy="367"/>
            </a:xfrm>
            <a:custGeom>
              <a:avLst/>
              <a:gdLst>
                <a:gd name="T0" fmla="*/ 2 w 212"/>
                <a:gd name="T1" fmla="*/ 367 h 367"/>
                <a:gd name="T2" fmla="*/ 0 w 212"/>
                <a:gd name="T3" fmla="*/ 366 h 367"/>
                <a:gd name="T4" fmla="*/ 2 w 212"/>
                <a:gd name="T5" fmla="*/ 366 h 367"/>
                <a:gd name="T6" fmla="*/ 210 w 212"/>
                <a:gd name="T7" fmla="*/ 0 h 367"/>
                <a:gd name="T8" fmla="*/ 212 w 212"/>
                <a:gd name="T9" fmla="*/ 2 h 367"/>
                <a:gd name="T10" fmla="*/ 212 w 212"/>
                <a:gd name="T11" fmla="*/ 2 h 367"/>
                <a:gd name="T12" fmla="*/ 2 w 212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367" extrusionOk="0">
                  <a:moveTo>
                    <a:pt x="2" y="367"/>
                  </a:moveTo>
                  <a:lnTo>
                    <a:pt x="0" y="366"/>
                  </a:lnTo>
                  <a:lnTo>
                    <a:pt x="2" y="366"/>
                  </a:lnTo>
                  <a:lnTo>
                    <a:pt x="210" y="0"/>
                  </a:lnTo>
                  <a:lnTo>
                    <a:pt x="212" y="2"/>
                  </a:lnTo>
                  <a:lnTo>
                    <a:pt x="212" y="2"/>
                  </a:lnTo>
                  <a:lnTo>
                    <a:pt x="2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19" name="Freeform 359"/>
            <p:cNvSpPr/>
            <p:nvPr/>
          </p:nvSpPr>
          <p:spPr bwMode="auto">
            <a:xfrm>
              <a:off x="3214" y="1695"/>
              <a:ext cx="208" cy="367"/>
            </a:xfrm>
            <a:custGeom>
              <a:avLst/>
              <a:gdLst>
                <a:gd name="T0" fmla="*/ 0 w 209"/>
                <a:gd name="T1" fmla="*/ 367 h 367"/>
                <a:gd name="T2" fmla="*/ 0 w 209"/>
                <a:gd name="T3" fmla="*/ 367 h 367"/>
                <a:gd name="T4" fmla="*/ 0 w 209"/>
                <a:gd name="T5" fmla="*/ 366 h 367"/>
                <a:gd name="T6" fmla="*/ 209 w 209"/>
                <a:gd name="T7" fmla="*/ 0 h 367"/>
                <a:gd name="T8" fmla="*/ 209 w 209"/>
                <a:gd name="T9" fmla="*/ 0 h 367"/>
                <a:gd name="T10" fmla="*/ 209 w 209"/>
                <a:gd name="T11" fmla="*/ 2 h 367"/>
                <a:gd name="T12" fmla="*/ 0 w 209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367" extrusionOk="0">
                  <a:moveTo>
                    <a:pt x="0" y="367"/>
                  </a:moveTo>
                  <a:lnTo>
                    <a:pt x="0" y="367"/>
                  </a:lnTo>
                  <a:lnTo>
                    <a:pt x="0" y="366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209" y="2"/>
                  </a:lnTo>
                  <a:lnTo>
                    <a:pt x="0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20" name="Rectangle 360"/>
            <p:cNvSpPr>
              <a:spLocks noChangeArrowheads="1"/>
            </p:cNvSpPr>
            <p:nvPr/>
          </p:nvSpPr>
          <p:spPr bwMode="auto">
            <a:xfrm>
              <a:off x="1272" y="1180"/>
              <a:ext cx="1268" cy="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21" name="Oval 361"/>
            <p:cNvSpPr>
              <a:spLocks noChangeArrowheads="1"/>
            </p:cNvSpPr>
            <p:nvPr/>
          </p:nvSpPr>
          <p:spPr bwMode="auto">
            <a:xfrm>
              <a:off x="1260" y="1168"/>
              <a:ext cx="26" cy="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22" name="Oval 362"/>
            <p:cNvSpPr>
              <a:spLocks noChangeArrowheads="1"/>
            </p:cNvSpPr>
            <p:nvPr/>
          </p:nvSpPr>
          <p:spPr bwMode="auto">
            <a:xfrm>
              <a:off x="2527" y="1168"/>
              <a:ext cx="26" cy="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23" name="Freeform 363"/>
            <p:cNvSpPr/>
            <p:nvPr/>
          </p:nvSpPr>
          <p:spPr bwMode="auto">
            <a:xfrm>
              <a:off x="1064" y="1180"/>
              <a:ext cx="210" cy="367"/>
            </a:xfrm>
            <a:custGeom>
              <a:avLst/>
              <a:gdLst>
                <a:gd name="T0" fmla="*/ 2 w 210"/>
                <a:gd name="T1" fmla="*/ 367 h 367"/>
                <a:gd name="T2" fmla="*/ 0 w 210"/>
                <a:gd name="T3" fmla="*/ 367 h 367"/>
                <a:gd name="T4" fmla="*/ 0 w 210"/>
                <a:gd name="T5" fmla="*/ 365 h 367"/>
                <a:gd name="T6" fmla="*/ 208 w 210"/>
                <a:gd name="T7" fmla="*/ 0 h 367"/>
                <a:gd name="T8" fmla="*/ 210 w 210"/>
                <a:gd name="T9" fmla="*/ 1 h 367"/>
                <a:gd name="T10" fmla="*/ 210 w 210"/>
                <a:gd name="T11" fmla="*/ 1 h 367"/>
                <a:gd name="T12" fmla="*/ 2 w 210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367" extrusionOk="0">
                  <a:moveTo>
                    <a:pt x="2" y="367"/>
                  </a:moveTo>
                  <a:lnTo>
                    <a:pt x="0" y="367"/>
                  </a:lnTo>
                  <a:lnTo>
                    <a:pt x="0" y="365"/>
                  </a:lnTo>
                  <a:lnTo>
                    <a:pt x="208" y="0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24" name="Freeform 364"/>
            <p:cNvSpPr/>
            <p:nvPr/>
          </p:nvSpPr>
          <p:spPr bwMode="auto">
            <a:xfrm>
              <a:off x="1051" y="1532"/>
              <a:ext cx="29" cy="29"/>
            </a:xfrm>
            <a:custGeom>
              <a:avLst/>
              <a:gdLst>
                <a:gd name="T0" fmla="*/ 15 w 17"/>
                <a:gd name="T1" fmla="*/ 12 h 17"/>
                <a:gd name="T2" fmla="*/ 5 w 17"/>
                <a:gd name="T3" fmla="*/ 15 h 17"/>
                <a:gd name="T4" fmla="*/ 2 w 17"/>
                <a:gd name="T5" fmla="*/ 5 h 17"/>
                <a:gd name="T6" fmla="*/ 12 w 17"/>
                <a:gd name="T7" fmla="*/ 2 h 17"/>
                <a:gd name="T8" fmla="*/ 15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15" y="12"/>
                  </a:moveTo>
                  <a:cubicBezTo>
                    <a:pt x="13" y="16"/>
                    <a:pt x="8" y="17"/>
                    <a:pt x="5" y="15"/>
                  </a:cubicBezTo>
                  <a:cubicBezTo>
                    <a:pt x="1" y="13"/>
                    <a:pt x="0" y="9"/>
                    <a:pt x="2" y="5"/>
                  </a:cubicBezTo>
                  <a:cubicBezTo>
                    <a:pt x="4" y="1"/>
                    <a:pt x="9" y="0"/>
                    <a:pt x="12" y="2"/>
                  </a:cubicBezTo>
                  <a:cubicBezTo>
                    <a:pt x="16" y="4"/>
                    <a:pt x="17" y="9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25" name="Freeform 365"/>
            <p:cNvSpPr/>
            <p:nvPr/>
          </p:nvSpPr>
          <p:spPr bwMode="auto">
            <a:xfrm>
              <a:off x="1258" y="1166"/>
              <a:ext cx="29" cy="31"/>
            </a:xfrm>
            <a:custGeom>
              <a:avLst/>
              <a:gdLst>
                <a:gd name="T0" fmla="*/ 15 w 17"/>
                <a:gd name="T1" fmla="*/ 13 h 18"/>
                <a:gd name="T2" fmla="*/ 12 w 17"/>
                <a:gd name="T3" fmla="*/ 2 h 18"/>
                <a:gd name="T4" fmla="*/ 2 w 17"/>
                <a:gd name="T5" fmla="*/ 5 h 18"/>
                <a:gd name="T6" fmla="*/ 5 w 17"/>
                <a:gd name="T7" fmla="*/ 15 h 18"/>
                <a:gd name="T8" fmla="*/ 15 w 17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 extrusionOk="0">
                  <a:moveTo>
                    <a:pt x="15" y="13"/>
                  </a:moveTo>
                  <a:cubicBezTo>
                    <a:pt x="17" y="9"/>
                    <a:pt x="16" y="4"/>
                    <a:pt x="12" y="2"/>
                  </a:cubicBezTo>
                  <a:cubicBezTo>
                    <a:pt x="9" y="0"/>
                    <a:pt x="4" y="2"/>
                    <a:pt x="2" y="5"/>
                  </a:cubicBezTo>
                  <a:cubicBezTo>
                    <a:pt x="0" y="9"/>
                    <a:pt x="1" y="13"/>
                    <a:pt x="5" y="15"/>
                  </a:cubicBezTo>
                  <a:cubicBezTo>
                    <a:pt x="8" y="18"/>
                    <a:pt x="13" y="16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26" name="Rectangle 366"/>
            <p:cNvSpPr>
              <a:spLocks noChangeArrowheads="1"/>
            </p:cNvSpPr>
            <p:nvPr/>
          </p:nvSpPr>
          <p:spPr bwMode="auto">
            <a:xfrm>
              <a:off x="1064" y="1545"/>
              <a:ext cx="1688" cy="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27" name="Freeform 367"/>
            <p:cNvSpPr/>
            <p:nvPr/>
          </p:nvSpPr>
          <p:spPr bwMode="auto">
            <a:xfrm>
              <a:off x="2328" y="1180"/>
              <a:ext cx="213" cy="367"/>
            </a:xfrm>
            <a:custGeom>
              <a:avLst/>
              <a:gdLst>
                <a:gd name="T0" fmla="*/ 2 w 213"/>
                <a:gd name="T1" fmla="*/ 367 h 367"/>
                <a:gd name="T2" fmla="*/ 0 w 213"/>
                <a:gd name="T3" fmla="*/ 367 h 367"/>
                <a:gd name="T4" fmla="*/ 2 w 213"/>
                <a:gd name="T5" fmla="*/ 365 h 367"/>
                <a:gd name="T6" fmla="*/ 213 w 213"/>
                <a:gd name="T7" fmla="*/ 0 h 367"/>
                <a:gd name="T8" fmla="*/ 213 w 213"/>
                <a:gd name="T9" fmla="*/ 1 h 367"/>
                <a:gd name="T10" fmla="*/ 213 w 213"/>
                <a:gd name="T11" fmla="*/ 1 h 367"/>
                <a:gd name="T12" fmla="*/ 2 w 213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7" extrusionOk="0">
                  <a:moveTo>
                    <a:pt x="2" y="367"/>
                  </a:moveTo>
                  <a:lnTo>
                    <a:pt x="0" y="367"/>
                  </a:lnTo>
                  <a:lnTo>
                    <a:pt x="2" y="365"/>
                  </a:lnTo>
                  <a:lnTo>
                    <a:pt x="213" y="0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28" name="Freeform 368"/>
            <p:cNvSpPr/>
            <p:nvPr/>
          </p:nvSpPr>
          <p:spPr bwMode="auto">
            <a:xfrm>
              <a:off x="1906" y="1180"/>
              <a:ext cx="213" cy="367"/>
            </a:xfrm>
            <a:custGeom>
              <a:avLst/>
              <a:gdLst>
                <a:gd name="T0" fmla="*/ 0 w 214"/>
                <a:gd name="T1" fmla="*/ 367 h 367"/>
                <a:gd name="T2" fmla="*/ 0 w 214"/>
                <a:gd name="T3" fmla="*/ 365 h 367"/>
                <a:gd name="T4" fmla="*/ 0 w 214"/>
                <a:gd name="T5" fmla="*/ 365 h 367"/>
                <a:gd name="T6" fmla="*/ 213 w 214"/>
                <a:gd name="T7" fmla="*/ 0 h 367"/>
                <a:gd name="T8" fmla="*/ 214 w 214"/>
                <a:gd name="T9" fmla="*/ 1 h 367"/>
                <a:gd name="T10" fmla="*/ 214 w 214"/>
                <a:gd name="T11" fmla="*/ 1 h 367"/>
                <a:gd name="T12" fmla="*/ 0 w 214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67" extrusionOk="0">
                  <a:moveTo>
                    <a:pt x="0" y="367"/>
                  </a:moveTo>
                  <a:lnTo>
                    <a:pt x="0" y="365"/>
                  </a:lnTo>
                  <a:lnTo>
                    <a:pt x="0" y="365"/>
                  </a:lnTo>
                  <a:lnTo>
                    <a:pt x="213" y="0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0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29" name="Freeform 369"/>
            <p:cNvSpPr/>
            <p:nvPr/>
          </p:nvSpPr>
          <p:spPr bwMode="auto">
            <a:xfrm>
              <a:off x="1892" y="1530"/>
              <a:ext cx="29" cy="31"/>
            </a:xfrm>
            <a:custGeom>
              <a:avLst/>
              <a:gdLst>
                <a:gd name="T0" fmla="*/ 15 w 17"/>
                <a:gd name="T1" fmla="*/ 13 h 18"/>
                <a:gd name="T2" fmla="*/ 4 w 17"/>
                <a:gd name="T3" fmla="*/ 15 h 18"/>
                <a:gd name="T4" fmla="*/ 2 w 17"/>
                <a:gd name="T5" fmla="*/ 5 h 18"/>
                <a:gd name="T6" fmla="*/ 12 w 17"/>
                <a:gd name="T7" fmla="*/ 2 h 18"/>
                <a:gd name="T8" fmla="*/ 15 w 17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 extrusionOk="0">
                  <a:moveTo>
                    <a:pt x="15" y="13"/>
                  </a:moveTo>
                  <a:cubicBezTo>
                    <a:pt x="13" y="16"/>
                    <a:pt x="8" y="18"/>
                    <a:pt x="4" y="15"/>
                  </a:cubicBezTo>
                  <a:cubicBezTo>
                    <a:pt x="1" y="13"/>
                    <a:pt x="0" y="9"/>
                    <a:pt x="2" y="5"/>
                  </a:cubicBezTo>
                  <a:cubicBezTo>
                    <a:pt x="4" y="2"/>
                    <a:pt x="8" y="0"/>
                    <a:pt x="12" y="2"/>
                  </a:cubicBezTo>
                  <a:cubicBezTo>
                    <a:pt x="16" y="5"/>
                    <a:pt x="17" y="9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30" name="Freeform 370"/>
            <p:cNvSpPr/>
            <p:nvPr/>
          </p:nvSpPr>
          <p:spPr bwMode="auto">
            <a:xfrm>
              <a:off x="1696" y="1180"/>
              <a:ext cx="211" cy="367"/>
            </a:xfrm>
            <a:custGeom>
              <a:avLst/>
              <a:gdLst>
                <a:gd name="T0" fmla="*/ 210 w 211"/>
                <a:gd name="T1" fmla="*/ 367 h 367"/>
                <a:gd name="T2" fmla="*/ 210 w 211"/>
                <a:gd name="T3" fmla="*/ 365 h 367"/>
                <a:gd name="T4" fmla="*/ 0 w 211"/>
                <a:gd name="T5" fmla="*/ 1 h 367"/>
                <a:gd name="T6" fmla="*/ 2 w 211"/>
                <a:gd name="T7" fmla="*/ 0 h 367"/>
                <a:gd name="T8" fmla="*/ 2 w 211"/>
                <a:gd name="T9" fmla="*/ 1 h 367"/>
                <a:gd name="T10" fmla="*/ 211 w 211"/>
                <a:gd name="T11" fmla="*/ 365 h 367"/>
                <a:gd name="T12" fmla="*/ 210 w 211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67" extrusionOk="0">
                  <a:moveTo>
                    <a:pt x="210" y="367"/>
                  </a:moveTo>
                  <a:lnTo>
                    <a:pt x="210" y="365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11" y="365"/>
                  </a:lnTo>
                  <a:lnTo>
                    <a:pt x="210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31" name="Freeform 371"/>
            <p:cNvSpPr/>
            <p:nvPr/>
          </p:nvSpPr>
          <p:spPr bwMode="auto">
            <a:xfrm>
              <a:off x="1682" y="1168"/>
              <a:ext cx="30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4 h 17"/>
                <a:gd name="T6" fmla="*/ 12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8"/>
                    <a:pt x="1" y="4"/>
                    <a:pt x="5" y="2"/>
                  </a:cubicBezTo>
                  <a:cubicBezTo>
                    <a:pt x="9" y="0"/>
                    <a:pt x="13" y="1"/>
                    <a:pt x="15" y="4"/>
                  </a:cubicBezTo>
                  <a:cubicBezTo>
                    <a:pt x="17" y="8"/>
                    <a:pt x="16" y="13"/>
                    <a:pt x="12" y="15"/>
                  </a:cubicBezTo>
                  <a:cubicBezTo>
                    <a:pt x="9" y="17"/>
                    <a:pt x="4" y="15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32" name="Freeform 372"/>
            <p:cNvSpPr/>
            <p:nvPr/>
          </p:nvSpPr>
          <p:spPr bwMode="auto">
            <a:xfrm>
              <a:off x="1482" y="1180"/>
              <a:ext cx="216" cy="367"/>
            </a:xfrm>
            <a:custGeom>
              <a:avLst/>
              <a:gdLst>
                <a:gd name="T0" fmla="*/ 1 w 216"/>
                <a:gd name="T1" fmla="*/ 367 h 367"/>
                <a:gd name="T2" fmla="*/ 0 w 216"/>
                <a:gd name="T3" fmla="*/ 367 h 367"/>
                <a:gd name="T4" fmla="*/ 0 w 216"/>
                <a:gd name="T5" fmla="*/ 365 h 367"/>
                <a:gd name="T6" fmla="*/ 216 w 216"/>
                <a:gd name="T7" fmla="*/ 0 h 367"/>
                <a:gd name="T8" fmla="*/ 216 w 216"/>
                <a:gd name="T9" fmla="*/ 1 h 367"/>
                <a:gd name="T10" fmla="*/ 216 w 216"/>
                <a:gd name="T11" fmla="*/ 1 h 367"/>
                <a:gd name="T12" fmla="*/ 1 w 216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367" extrusionOk="0">
                  <a:moveTo>
                    <a:pt x="1" y="367"/>
                  </a:moveTo>
                  <a:lnTo>
                    <a:pt x="0" y="367"/>
                  </a:lnTo>
                  <a:lnTo>
                    <a:pt x="0" y="365"/>
                  </a:lnTo>
                  <a:lnTo>
                    <a:pt x="216" y="0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1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33" name="Freeform 373"/>
            <p:cNvSpPr/>
            <p:nvPr/>
          </p:nvSpPr>
          <p:spPr bwMode="auto">
            <a:xfrm>
              <a:off x="1468" y="1532"/>
              <a:ext cx="29" cy="29"/>
            </a:xfrm>
            <a:custGeom>
              <a:avLst/>
              <a:gdLst>
                <a:gd name="T0" fmla="*/ 15 w 17"/>
                <a:gd name="T1" fmla="*/ 13 h 17"/>
                <a:gd name="T2" fmla="*/ 5 w 17"/>
                <a:gd name="T3" fmla="*/ 15 h 17"/>
                <a:gd name="T4" fmla="*/ 2 w 17"/>
                <a:gd name="T5" fmla="*/ 5 h 17"/>
                <a:gd name="T6" fmla="*/ 12 w 17"/>
                <a:gd name="T7" fmla="*/ 2 h 17"/>
                <a:gd name="T8" fmla="*/ 15 w 17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15" y="13"/>
                  </a:moveTo>
                  <a:cubicBezTo>
                    <a:pt x="13" y="16"/>
                    <a:pt x="8" y="17"/>
                    <a:pt x="5" y="15"/>
                  </a:cubicBezTo>
                  <a:cubicBezTo>
                    <a:pt x="1" y="13"/>
                    <a:pt x="0" y="8"/>
                    <a:pt x="2" y="5"/>
                  </a:cubicBezTo>
                  <a:cubicBezTo>
                    <a:pt x="4" y="1"/>
                    <a:pt x="9" y="0"/>
                    <a:pt x="12" y="2"/>
                  </a:cubicBezTo>
                  <a:cubicBezTo>
                    <a:pt x="16" y="4"/>
                    <a:pt x="17" y="9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34" name="Freeform 374"/>
            <p:cNvSpPr/>
            <p:nvPr/>
          </p:nvSpPr>
          <p:spPr bwMode="auto">
            <a:xfrm>
              <a:off x="1272" y="1180"/>
              <a:ext cx="211" cy="367"/>
            </a:xfrm>
            <a:custGeom>
              <a:avLst/>
              <a:gdLst>
                <a:gd name="T0" fmla="*/ 210 w 211"/>
                <a:gd name="T1" fmla="*/ 367 h 367"/>
                <a:gd name="T2" fmla="*/ 210 w 211"/>
                <a:gd name="T3" fmla="*/ 367 h 367"/>
                <a:gd name="T4" fmla="*/ 0 w 211"/>
                <a:gd name="T5" fmla="*/ 0 h 367"/>
                <a:gd name="T6" fmla="*/ 2 w 211"/>
                <a:gd name="T7" fmla="*/ 0 h 367"/>
                <a:gd name="T8" fmla="*/ 2 w 211"/>
                <a:gd name="T9" fmla="*/ 0 h 367"/>
                <a:gd name="T10" fmla="*/ 211 w 211"/>
                <a:gd name="T11" fmla="*/ 367 h 367"/>
                <a:gd name="T12" fmla="*/ 210 w 211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67" extrusionOk="0">
                  <a:moveTo>
                    <a:pt x="210" y="367"/>
                  </a:moveTo>
                  <a:lnTo>
                    <a:pt x="210" y="367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11" y="367"/>
                  </a:lnTo>
                  <a:lnTo>
                    <a:pt x="210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35" name="Rectangle 375"/>
            <p:cNvSpPr>
              <a:spLocks noChangeArrowheads="1"/>
            </p:cNvSpPr>
            <p:nvPr/>
          </p:nvSpPr>
          <p:spPr bwMode="auto">
            <a:xfrm>
              <a:off x="1272" y="2061"/>
              <a:ext cx="1268" cy="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36" name="Oval 376"/>
            <p:cNvSpPr>
              <a:spLocks noChangeArrowheads="1"/>
            </p:cNvSpPr>
            <p:nvPr/>
          </p:nvSpPr>
          <p:spPr bwMode="auto">
            <a:xfrm>
              <a:off x="1260" y="2049"/>
              <a:ext cx="26" cy="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37" name="Oval 377"/>
            <p:cNvSpPr>
              <a:spLocks noChangeArrowheads="1"/>
            </p:cNvSpPr>
            <p:nvPr/>
          </p:nvSpPr>
          <p:spPr bwMode="auto">
            <a:xfrm>
              <a:off x="2527" y="2049"/>
              <a:ext cx="26" cy="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38" name="Freeform 378"/>
            <p:cNvSpPr/>
            <p:nvPr/>
          </p:nvSpPr>
          <p:spPr bwMode="auto">
            <a:xfrm>
              <a:off x="1064" y="1695"/>
              <a:ext cx="210" cy="367"/>
            </a:xfrm>
            <a:custGeom>
              <a:avLst/>
              <a:gdLst>
                <a:gd name="T0" fmla="*/ 208 w 210"/>
                <a:gd name="T1" fmla="*/ 367 h 367"/>
                <a:gd name="T2" fmla="*/ 208 w 210"/>
                <a:gd name="T3" fmla="*/ 366 h 367"/>
                <a:gd name="T4" fmla="*/ 0 w 210"/>
                <a:gd name="T5" fmla="*/ 0 h 367"/>
                <a:gd name="T6" fmla="*/ 2 w 210"/>
                <a:gd name="T7" fmla="*/ 0 h 367"/>
                <a:gd name="T8" fmla="*/ 2 w 210"/>
                <a:gd name="T9" fmla="*/ 0 h 367"/>
                <a:gd name="T10" fmla="*/ 210 w 210"/>
                <a:gd name="T11" fmla="*/ 366 h 367"/>
                <a:gd name="T12" fmla="*/ 208 w 210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367" extrusionOk="0">
                  <a:moveTo>
                    <a:pt x="208" y="367"/>
                  </a:moveTo>
                  <a:lnTo>
                    <a:pt x="208" y="366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10" y="366"/>
                  </a:lnTo>
                  <a:lnTo>
                    <a:pt x="208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39" name="Freeform 379"/>
            <p:cNvSpPr/>
            <p:nvPr/>
          </p:nvSpPr>
          <p:spPr bwMode="auto">
            <a:xfrm>
              <a:off x="1051" y="1680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5 h 17"/>
                <a:gd name="T6" fmla="*/ 12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8"/>
                    <a:pt x="1" y="4"/>
                    <a:pt x="5" y="2"/>
                  </a:cubicBezTo>
                  <a:cubicBezTo>
                    <a:pt x="8" y="0"/>
                    <a:pt x="13" y="1"/>
                    <a:pt x="15" y="5"/>
                  </a:cubicBezTo>
                  <a:cubicBezTo>
                    <a:pt x="17" y="8"/>
                    <a:pt x="16" y="13"/>
                    <a:pt x="12" y="15"/>
                  </a:cubicBezTo>
                  <a:cubicBezTo>
                    <a:pt x="9" y="17"/>
                    <a:pt x="4" y="1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40" name="Freeform 380"/>
            <p:cNvSpPr/>
            <p:nvPr/>
          </p:nvSpPr>
          <p:spPr bwMode="auto">
            <a:xfrm>
              <a:off x="1258" y="2047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12 w 17"/>
                <a:gd name="T3" fmla="*/ 15 h 17"/>
                <a:gd name="T4" fmla="*/ 15 w 17"/>
                <a:gd name="T5" fmla="*/ 4 h 17"/>
                <a:gd name="T6" fmla="*/ 5 w 17"/>
                <a:gd name="T7" fmla="*/ 2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4" y="15"/>
                    <a:pt x="9" y="17"/>
                    <a:pt x="12" y="15"/>
                  </a:cubicBezTo>
                  <a:cubicBezTo>
                    <a:pt x="16" y="13"/>
                    <a:pt x="17" y="8"/>
                    <a:pt x="15" y="4"/>
                  </a:cubicBezTo>
                  <a:cubicBezTo>
                    <a:pt x="13" y="1"/>
                    <a:pt x="8" y="0"/>
                    <a:pt x="5" y="2"/>
                  </a:cubicBezTo>
                  <a:cubicBezTo>
                    <a:pt x="1" y="4"/>
                    <a:pt x="0" y="8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41" name="Rectangle 381"/>
            <p:cNvSpPr>
              <a:spLocks noChangeArrowheads="1"/>
            </p:cNvSpPr>
            <p:nvPr/>
          </p:nvSpPr>
          <p:spPr bwMode="auto">
            <a:xfrm>
              <a:off x="1064" y="1695"/>
              <a:ext cx="1688" cy="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42" name="Freeform 382"/>
            <p:cNvSpPr/>
            <p:nvPr/>
          </p:nvSpPr>
          <p:spPr bwMode="auto">
            <a:xfrm>
              <a:off x="2328" y="1695"/>
              <a:ext cx="213" cy="367"/>
            </a:xfrm>
            <a:custGeom>
              <a:avLst/>
              <a:gdLst>
                <a:gd name="T0" fmla="*/ 213 w 213"/>
                <a:gd name="T1" fmla="*/ 367 h 367"/>
                <a:gd name="T2" fmla="*/ 211 w 213"/>
                <a:gd name="T3" fmla="*/ 366 h 367"/>
                <a:gd name="T4" fmla="*/ 0 w 213"/>
                <a:gd name="T5" fmla="*/ 0 h 367"/>
                <a:gd name="T6" fmla="*/ 2 w 213"/>
                <a:gd name="T7" fmla="*/ 0 h 367"/>
                <a:gd name="T8" fmla="*/ 2 w 213"/>
                <a:gd name="T9" fmla="*/ 0 h 367"/>
                <a:gd name="T10" fmla="*/ 213 w 213"/>
                <a:gd name="T11" fmla="*/ 366 h 367"/>
                <a:gd name="T12" fmla="*/ 213 w 213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367" extrusionOk="0">
                  <a:moveTo>
                    <a:pt x="213" y="367"/>
                  </a:moveTo>
                  <a:lnTo>
                    <a:pt x="211" y="366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13" y="366"/>
                  </a:lnTo>
                  <a:lnTo>
                    <a:pt x="213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43" name="Freeform 383"/>
            <p:cNvSpPr/>
            <p:nvPr/>
          </p:nvSpPr>
          <p:spPr bwMode="auto">
            <a:xfrm>
              <a:off x="1906" y="1695"/>
              <a:ext cx="213" cy="367"/>
            </a:xfrm>
            <a:custGeom>
              <a:avLst/>
              <a:gdLst>
                <a:gd name="T0" fmla="*/ 213 w 214"/>
                <a:gd name="T1" fmla="*/ 367 h 367"/>
                <a:gd name="T2" fmla="*/ 213 w 214"/>
                <a:gd name="T3" fmla="*/ 366 h 367"/>
                <a:gd name="T4" fmla="*/ 0 w 214"/>
                <a:gd name="T5" fmla="*/ 2 h 367"/>
                <a:gd name="T6" fmla="*/ 0 w 214"/>
                <a:gd name="T7" fmla="*/ 0 h 367"/>
                <a:gd name="T8" fmla="*/ 1 w 214"/>
                <a:gd name="T9" fmla="*/ 2 h 367"/>
                <a:gd name="T10" fmla="*/ 214 w 214"/>
                <a:gd name="T11" fmla="*/ 366 h 367"/>
                <a:gd name="T12" fmla="*/ 213 w 214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67" extrusionOk="0">
                  <a:moveTo>
                    <a:pt x="213" y="367"/>
                  </a:moveTo>
                  <a:lnTo>
                    <a:pt x="213" y="36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214" y="366"/>
                  </a:lnTo>
                  <a:lnTo>
                    <a:pt x="213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44" name="Freeform 384"/>
            <p:cNvSpPr/>
            <p:nvPr/>
          </p:nvSpPr>
          <p:spPr bwMode="auto">
            <a:xfrm>
              <a:off x="1892" y="1680"/>
              <a:ext cx="29" cy="31"/>
            </a:xfrm>
            <a:custGeom>
              <a:avLst/>
              <a:gdLst>
                <a:gd name="T0" fmla="*/ 2 w 17"/>
                <a:gd name="T1" fmla="*/ 13 h 18"/>
                <a:gd name="T2" fmla="*/ 4 w 17"/>
                <a:gd name="T3" fmla="*/ 3 h 18"/>
                <a:gd name="T4" fmla="*/ 15 w 17"/>
                <a:gd name="T5" fmla="*/ 5 h 18"/>
                <a:gd name="T6" fmla="*/ 12 w 17"/>
                <a:gd name="T7" fmla="*/ 16 h 18"/>
                <a:gd name="T8" fmla="*/ 2 w 17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 extrusionOk="0">
                  <a:moveTo>
                    <a:pt x="2" y="13"/>
                  </a:moveTo>
                  <a:cubicBezTo>
                    <a:pt x="0" y="9"/>
                    <a:pt x="1" y="5"/>
                    <a:pt x="4" y="3"/>
                  </a:cubicBezTo>
                  <a:cubicBezTo>
                    <a:pt x="8" y="0"/>
                    <a:pt x="13" y="2"/>
                    <a:pt x="15" y="5"/>
                  </a:cubicBezTo>
                  <a:cubicBezTo>
                    <a:pt x="17" y="9"/>
                    <a:pt x="16" y="13"/>
                    <a:pt x="12" y="16"/>
                  </a:cubicBezTo>
                  <a:cubicBezTo>
                    <a:pt x="8" y="18"/>
                    <a:pt x="4" y="16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45" name="Freeform 385"/>
            <p:cNvSpPr/>
            <p:nvPr/>
          </p:nvSpPr>
          <p:spPr bwMode="auto">
            <a:xfrm>
              <a:off x="1696" y="1695"/>
              <a:ext cx="211" cy="367"/>
            </a:xfrm>
            <a:custGeom>
              <a:avLst/>
              <a:gdLst>
                <a:gd name="T0" fmla="*/ 2 w 211"/>
                <a:gd name="T1" fmla="*/ 367 h 367"/>
                <a:gd name="T2" fmla="*/ 0 w 211"/>
                <a:gd name="T3" fmla="*/ 366 h 367"/>
                <a:gd name="T4" fmla="*/ 0 w 211"/>
                <a:gd name="T5" fmla="*/ 366 h 367"/>
                <a:gd name="T6" fmla="*/ 210 w 211"/>
                <a:gd name="T7" fmla="*/ 0 h 367"/>
                <a:gd name="T8" fmla="*/ 211 w 211"/>
                <a:gd name="T9" fmla="*/ 2 h 367"/>
                <a:gd name="T10" fmla="*/ 211 w 211"/>
                <a:gd name="T11" fmla="*/ 2 h 367"/>
                <a:gd name="T12" fmla="*/ 2 w 211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67" extrusionOk="0">
                  <a:moveTo>
                    <a:pt x="2" y="367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210" y="0"/>
                  </a:lnTo>
                  <a:lnTo>
                    <a:pt x="211" y="2"/>
                  </a:lnTo>
                  <a:lnTo>
                    <a:pt x="211" y="2"/>
                  </a:lnTo>
                  <a:lnTo>
                    <a:pt x="2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46" name="Freeform 386"/>
            <p:cNvSpPr/>
            <p:nvPr/>
          </p:nvSpPr>
          <p:spPr bwMode="auto">
            <a:xfrm>
              <a:off x="1682" y="2045"/>
              <a:ext cx="30" cy="29"/>
            </a:xfrm>
            <a:custGeom>
              <a:avLst/>
              <a:gdLst>
                <a:gd name="T0" fmla="*/ 15 w 17"/>
                <a:gd name="T1" fmla="*/ 13 h 17"/>
                <a:gd name="T2" fmla="*/ 5 w 17"/>
                <a:gd name="T3" fmla="*/ 15 h 17"/>
                <a:gd name="T4" fmla="*/ 2 w 17"/>
                <a:gd name="T5" fmla="*/ 5 h 17"/>
                <a:gd name="T6" fmla="*/ 12 w 17"/>
                <a:gd name="T7" fmla="*/ 2 h 17"/>
                <a:gd name="T8" fmla="*/ 15 w 17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15" y="13"/>
                  </a:moveTo>
                  <a:cubicBezTo>
                    <a:pt x="13" y="16"/>
                    <a:pt x="9" y="17"/>
                    <a:pt x="5" y="15"/>
                  </a:cubicBezTo>
                  <a:cubicBezTo>
                    <a:pt x="1" y="13"/>
                    <a:pt x="0" y="9"/>
                    <a:pt x="2" y="5"/>
                  </a:cubicBezTo>
                  <a:cubicBezTo>
                    <a:pt x="4" y="2"/>
                    <a:pt x="9" y="0"/>
                    <a:pt x="12" y="2"/>
                  </a:cubicBezTo>
                  <a:cubicBezTo>
                    <a:pt x="16" y="4"/>
                    <a:pt x="17" y="9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47" name="Freeform 387"/>
            <p:cNvSpPr/>
            <p:nvPr/>
          </p:nvSpPr>
          <p:spPr bwMode="auto">
            <a:xfrm>
              <a:off x="1482" y="1695"/>
              <a:ext cx="216" cy="367"/>
            </a:xfrm>
            <a:custGeom>
              <a:avLst/>
              <a:gdLst>
                <a:gd name="T0" fmla="*/ 216 w 216"/>
                <a:gd name="T1" fmla="*/ 367 h 367"/>
                <a:gd name="T2" fmla="*/ 214 w 216"/>
                <a:gd name="T3" fmla="*/ 366 h 367"/>
                <a:gd name="T4" fmla="*/ 0 w 216"/>
                <a:gd name="T5" fmla="*/ 0 h 367"/>
                <a:gd name="T6" fmla="*/ 1 w 216"/>
                <a:gd name="T7" fmla="*/ 0 h 367"/>
                <a:gd name="T8" fmla="*/ 1 w 216"/>
                <a:gd name="T9" fmla="*/ 0 h 367"/>
                <a:gd name="T10" fmla="*/ 216 w 216"/>
                <a:gd name="T11" fmla="*/ 366 h 367"/>
                <a:gd name="T12" fmla="*/ 216 w 216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367" extrusionOk="0">
                  <a:moveTo>
                    <a:pt x="216" y="367"/>
                  </a:moveTo>
                  <a:lnTo>
                    <a:pt x="214" y="366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16" y="366"/>
                  </a:lnTo>
                  <a:lnTo>
                    <a:pt x="216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48" name="Freeform 388"/>
            <p:cNvSpPr/>
            <p:nvPr/>
          </p:nvSpPr>
          <p:spPr bwMode="auto">
            <a:xfrm>
              <a:off x="1468" y="1680"/>
              <a:ext cx="29" cy="29"/>
            </a:xfrm>
            <a:custGeom>
              <a:avLst/>
              <a:gdLst>
                <a:gd name="T0" fmla="*/ 2 w 17"/>
                <a:gd name="T1" fmla="*/ 12 h 17"/>
                <a:gd name="T2" fmla="*/ 5 w 17"/>
                <a:gd name="T3" fmla="*/ 2 h 17"/>
                <a:gd name="T4" fmla="*/ 15 w 17"/>
                <a:gd name="T5" fmla="*/ 4 h 17"/>
                <a:gd name="T6" fmla="*/ 12 w 17"/>
                <a:gd name="T7" fmla="*/ 15 h 17"/>
                <a:gd name="T8" fmla="*/ 2 w 17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 extrusionOk="0">
                  <a:moveTo>
                    <a:pt x="2" y="12"/>
                  </a:moveTo>
                  <a:cubicBezTo>
                    <a:pt x="0" y="9"/>
                    <a:pt x="1" y="4"/>
                    <a:pt x="5" y="2"/>
                  </a:cubicBezTo>
                  <a:cubicBezTo>
                    <a:pt x="8" y="0"/>
                    <a:pt x="13" y="1"/>
                    <a:pt x="15" y="4"/>
                  </a:cubicBezTo>
                  <a:cubicBezTo>
                    <a:pt x="17" y="8"/>
                    <a:pt x="16" y="13"/>
                    <a:pt x="12" y="15"/>
                  </a:cubicBezTo>
                  <a:cubicBezTo>
                    <a:pt x="9" y="17"/>
                    <a:pt x="4" y="16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49" name="Freeform 389"/>
            <p:cNvSpPr/>
            <p:nvPr/>
          </p:nvSpPr>
          <p:spPr bwMode="auto">
            <a:xfrm>
              <a:off x="1272" y="1695"/>
              <a:ext cx="211" cy="367"/>
            </a:xfrm>
            <a:custGeom>
              <a:avLst/>
              <a:gdLst>
                <a:gd name="T0" fmla="*/ 2 w 211"/>
                <a:gd name="T1" fmla="*/ 367 h 367"/>
                <a:gd name="T2" fmla="*/ 0 w 211"/>
                <a:gd name="T3" fmla="*/ 367 h 367"/>
                <a:gd name="T4" fmla="*/ 2 w 211"/>
                <a:gd name="T5" fmla="*/ 366 h 367"/>
                <a:gd name="T6" fmla="*/ 210 w 211"/>
                <a:gd name="T7" fmla="*/ 0 h 367"/>
                <a:gd name="T8" fmla="*/ 211 w 211"/>
                <a:gd name="T9" fmla="*/ 0 h 367"/>
                <a:gd name="T10" fmla="*/ 211 w 211"/>
                <a:gd name="T11" fmla="*/ 2 h 367"/>
                <a:gd name="T12" fmla="*/ 2 w 211"/>
                <a:gd name="T1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367" extrusionOk="0">
                  <a:moveTo>
                    <a:pt x="2" y="367"/>
                  </a:moveTo>
                  <a:lnTo>
                    <a:pt x="0" y="367"/>
                  </a:lnTo>
                  <a:lnTo>
                    <a:pt x="2" y="366"/>
                  </a:lnTo>
                  <a:lnTo>
                    <a:pt x="210" y="0"/>
                  </a:lnTo>
                  <a:lnTo>
                    <a:pt x="211" y="0"/>
                  </a:lnTo>
                  <a:lnTo>
                    <a:pt x="211" y="2"/>
                  </a:lnTo>
                  <a:lnTo>
                    <a:pt x="2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</p:grpSp>
      <p:grpSp>
        <p:nvGrpSpPr>
          <p:cNvPr id="44" name="Group 34"/>
          <p:cNvGrpSpPr>
            <a:grpSpLocks noChangeAspect="1"/>
          </p:cNvGrpSpPr>
          <p:nvPr/>
        </p:nvGrpSpPr>
        <p:grpSpPr bwMode="auto">
          <a:xfrm>
            <a:off x="653731" y="1031540"/>
            <a:ext cx="5395075" cy="4794920"/>
            <a:chOff x="2713" y="244"/>
            <a:chExt cx="1708" cy="1518"/>
          </a:xfrm>
          <a:solidFill>
            <a:srgbClr val="13C8FF"/>
          </a:solidFill>
        </p:grpSpPr>
        <p:sp>
          <p:nvSpPr>
            <p:cNvPr id="45" name="Freeform 35"/>
            <p:cNvSpPr/>
            <p:nvPr/>
          </p:nvSpPr>
          <p:spPr bwMode="auto">
            <a:xfrm>
              <a:off x="3634" y="777"/>
              <a:ext cx="787" cy="188"/>
            </a:xfrm>
            <a:custGeom>
              <a:avLst/>
              <a:gdLst>
                <a:gd name="T0" fmla="*/ 0 w 787"/>
                <a:gd name="T1" fmla="*/ 188 h 188"/>
                <a:gd name="T2" fmla="*/ 787 w 787"/>
                <a:gd name="T3" fmla="*/ 188 h 188"/>
                <a:gd name="T4" fmla="*/ 677 w 787"/>
                <a:gd name="T5" fmla="*/ 0 h 188"/>
                <a:gd name="T6" fmla="*/ 107 w 787"/>
                <a:gd name="T7" fmla="*/ 0 h 188"/>
                <a:gd name="T8" fmla="*/ 0 w 787"/>
                <a:gd name="T9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7" h="188" extrusionOk="0">
                  <a:moveTo>
                    <a:pt x="0" y="188"/>
                  </a:moveTo>
                  <a:lnTo>
                    <a:pt x="787" y="188"/>
                  </a:lnTo>
                  <a:lnTo>
                    <a:pt x="677" y="0"/>
                  </a:lnTo>
                  <a:lnTo>
                    <a:pt x="107" y="0"/>
                  </a:lnTo>
                  <a:lnTo>
                    <a:pt x="0" y="1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6" name="Freeform 36"/>
            <p:cNvSpPr/>
            <p:nvPr/>
          </p:nvSpPr>
          <p:spPr bwMode="auto">
            <a:xfrm>
              <a:off x="3939" y="1042"/>
              <a:ext cx="482" cy="191"/>
            </a:xfrm>
            <a:custGeom>
              <a:avLst/>
              <a:gdLst>
                <a:gd name="T0" fmla="*/ 0 w 482"/>
                <a:gd name="T1" fmla="*/ 0 h 191"/>
                <a:gd name="T2" fmla="*/ 110 w 482"/>
                <a:gd name="T3" fmla="*/ 191 h 191"/>
                <a:gd name="T4" fmla="*/ 372 w 482"/>
                <a:gd name="T5" fmla="*/ 191 h 191"/>
                <a:gd name="T6" fmla="*/ 482 w 482"/>
                <a:gd name="T7" fmla="*/ 0 h 191"/>
                <a:gd name="T8" fmla="*/ 0 w 482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191" extrusionOk="0">
                  <a:moveTo>
                    <a:pt x="0" y="0"/>
                  </a:moveTo>
                  <a:lnTo>
                    <a:pt x="110" y="191"/>
                  </a:lnTo>
                  <a:lnTo>
                    <a:pt x="372" y="191"/>
                  </a:lnTo>
                  <a:lnTo>
                    <a:pt x="48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7" name="Freeform 37"/>
            <p:cNvSpPr/>
            <p:nvPr/>
          </p:nvSpPr>
          <p:spPr bwMode="auto">
            <a:xfrm>
              <a:off x="2713" y="1042"/>
              <a:ext cx="787" cy="191"/>
            </a:xfrm>
            <a:custGeom>
              <a:avLst/>
              <a:gdLst>
                <a:gd name="T0" fmla="*/ 787 w 787"/>
                <a:gd name="T1" fmla="*/ 0 h 191"/>
                <a:gd name="T2" fmla="*/ 0 w 787"/>
                <a:gd name="T3" fmla="*/ 0 h 191"/>
                <a:gd name="T4" fmla="*/ 109 w 787"/>
                <a:gd name="T5" fmla="*/ 191 h 191"/>
                <a:gd name="T6" fmla="*/ 680 w 787"/>
                <a:gd name="T7" fmla="*/ 191 h 191"/>
                <a:gd name="T8" fmla="*/ 787 w 787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7" h="191" extrusionOk="0">
                  <a:moveTo>
                    <a:pt x="787" y="0"/>
                  </a:moveTo>
                  <a:lnTo>
                    <a:pt x="0" y="0"/>
                  </a:lnTo>
                  <a:lnTo>
                    <a:pt x="109" y="191"/>
                  </a:lnTo>
                  <a:lnTo>
                    <a:pt x="680" y="191"/>
                  </a:lnTo>
                  <a:lnTo>
                    <a:pt x="7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8" name="Freeform 38"/>
            <p:cNvSpPr/>
            <p:nvPr/>
          </p:nvSpPr>
          <p:spPr bwMode="auto">
            <a:xfrm>
              <a:off x="2713" y="777"/>
              <a:ext cx="482" cy="188"/>
            </a:xfrm>
            <a:custGeom>
              <a:avLst/>
              <a:gdLst>
                <a:gd name="T0" fmla="*/ 372 w 482"/>
                <a:gd name="T1" fmla="*/ 0 h 188"/>
                <a:gd name="T2" fmla="*/ 109 w 482"/>
                <a:gd name="T3" fmla="*/ 0 h 188"/>
                <a:gd name="T4" fmla="*/ 0 w 482"/>
                <a:gd name="T5" fmla="*/ 188 h 188"/>
                <a:gd name="T6" fmla="*/ 482 w 482"/>
                <a:gd name="T7" fmla="*/ 188 h 188"/>
                <a:gd name="T8" fmla="*/ 372 w 482"/>
                <a:gd name="T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188" extrusionOk="0">
                  <a:moveTo>
                    <a:pt x="372" y="0"/>
                  </a:moveTo>
                  <a:lnTo>
                    <a:pt x="109" y="0"/>
                  </a:lnTo>
                  <a:lnTo>
                    <a:pt x="0" y="188"/>
                  </a:lnTo>
                  <a:lnTo>
                    <a:pt x="482" y="188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9" name="Freeform 39"/>
            <p:cNvSpPr/>
            <p:nvPr/>
          </p:nvSpPr>
          <p:spPr bwMode="auto">
            <a:xfrm>
              <a:off x="3786" y="282"/>
              <a:ext cx="351" cy="417"/>
            </a:xfrm>
            <a:custGeom>
              <a:avLst/>
              <a:gdLst>
                <a:gd name="T0" fmla="*/ 220 w 351"/>
                <a:gd name="T1" fmla="*/ 418 h 418"/>
                <a:gd name="T2" fmla="*/ 351 w 351"/>
                <a:gd name="T3" fmla="*/ 190 h 418"/>
                <a:gd name="T4" fmla="*/ 241 w 351"/>
                <a:gd name="T5" fmla="*/ 0 h 418"/>
                <a:gd name="T6" fmla="*/ 0 w 351"/>
                <a:gd name="T7" fmla="*/ 418 h 418"/>
                <a:gd name="T8" fmla="*/ 220 w 351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418" extrusionOk="0">
                  <a:moveTo>
                    <a:pt x="220" y="418"/>
                  </a:moveTo>
                  <a:lnTo>
                    <a:pt x="351" y="190"/>
                  </a:lnTo>
                  <a:lnTo>
                    <a:pt x="241" y="0"/>
                  </a:lnTo>
                  <a:lnTo>
                    <a:pt x="0" y="418"/>
                  </a:lnTo>
                  <a:lnTo>
                    <a:pt x="220" y="4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50" name="Freeform 40"/>
            <p:cNvSpPr/>
            <p:nvPr/>
          </p:nvSpPr>
          <p:spPr bwMode="auto">
            <a:xfrm>
              <a:off x="3173" y="1080"/>
              <a:ext cx="504" cy="683"/>
            </a:xfrm>
            <a:custGeom>
              <a:avLst/>
              <a:gdLst>
                <a:gd name="T0" fmla="*/ 394 w 504"/>
                <a:gd name="T1" fmla="*/ 0 h 683"/>
                <a:gd name="T2" fmla="*/ 0 w 504"/>
                <a:gd name="T3" fmla="*/ 683 h 683"/>
                <a:gd name="T4" fmla="*/ 220 w 504"/>
                <a:gd name="T5" fmla="*/ 683 h 683"/>
                <a:gd name="T6" fmla="*/ 504 w 504"/>
                <a:gd name="T7" fmla="*/ 190 h 683"/>
                <a:gd name="T8" fmla="*/ 394 w 504"/>
                <a:gd name="T9" fmla="*/ 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683" extrusionOk="0">
                  <a:moveTo>
                    <a:pt x="394" y="0"/>
                  </a:moveTo>
                  <a:lnTo>
                    <a:pt x="0" y="683"/>
                  </a:lnTo>
                  <a:lnTo>
                    <a:pt x="220" y="683"/>
                  </a:lnTo>
                  <a:lnTo>
                    <a:pt x="504" y="190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51" name="Freeform 41"/>
            <p:cNvSpPr/>
            <p:nvPr/>
          </p:nvSpPr>
          <p:spPr bwMode="auto">
            <a:xfrm>
              <a:off x="2996" y="1308"/>
              <a:ext cx="351" cy="417"/>
            </a:xfrm>
            <a:custGeom>
              <a:avLst/>
              <a:gdLst>
                <a:gd name="T0" fmla="*/ 132 w 351"/>
                <a:gd name="T1" fmla="*/ 0 h 417"/>
                <a:gd name="T2" fmla="*/ 0 w 351"/>
                <a:gd name="T3" fmla="*/ 227 h 417"/>
                <a:gd name="T4" fmla="*/ 110 w 351"/>
                <a:gd name="T5" fmla="*/ 417 h 417"/>
                <a:gd name="T6" fmla="*/ 351 w 351"/>
                <a:gd name="T7" fmla="*/ 0 h 417"/>
                <a:gd name="T8" fmla="*/ 132 w 351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417" extrusionOk="0">
                  <a:moveTo>
                    <a:pt x="132" y="0"/>
                  </a:moveTo>
                  <a:lnTo>
                    <a:pt x="0" y="227"/>
                  </a:lnTo>
                  <a:lnTo>
                    <a:pt x="110" y="417"/>
                  </a:lnTo>
                  <a:lnTo>
                    <a:pt x="351" y="0"/>
                  </a:ln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52" name="Freeform 42"/>
            <p:cNvSpPr/>
            <p:nvPr/>
          </p:nvSpPr>
          <p:spPr bwMode="auto">
            <a:xfrm>
              <a:off x="2996" y="282"/>
              <a:ext cx="504" cy="683"/>
            </a:xfrm>
            <a:custGeom>
              <a:avLst/>
              <a:gdLst>
                <a:gd name="T0" fmla="*/ 504 w 504"/>
                <a:gd name="T1" fmla="*/ 683 h 683"/>
                <a:gd name="T2" fmla="*/ 110 w 504"/>
                <a:gd name="T3" fmla="*/ 0 h 683"/>
                <a:gd name="T4" fmla="*/ 0 w 504"/>
                <a:gd name="T5" fmla="*/ 190 h 683"/>
                <a:gd name="T6" fmla="*/ 287 w 504"/>
                <a:gd name="T7" fmla="*/ 683 h 683"/>
                <a:gd name="T8" fmla="*/ 504 w 504"/>
                <a:gd name="T9" fmla="*/ 683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683" extrusionOk="0">
                  <a:moveTo>
                    <a:pt x="504" y="683"/>
                  </a:moveTo>
                  <a:lnTo>
                    <a:pt x="110" y="0"/>
                  </a:lnTo>
                  <a:lnTo>
                    <a:pt x="0" y="190"/>
                  </a:lnTo>
                  <a:lnTo>
                    <a:pt x="287" y="683"/>
                  </a:lnTo>
                  <a:lnTo>
                    <a:pt x="504" y="6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53" name="Freeform 43"/>
            <p:cNvSpPr/>
            <p:nvPr/>
          </p:nvSpPr>
          <p:spPr bwMode="auto">
            <a:xfrm>
              <a:off x="3609" y="1345"/>
              <a:ext cx="350" cy="417"/>
            </a:xfrm>
            <a:custGeom>
              <a:avLst/>
              <a:gdLst>
                <a:gd name="T0" fmla="*/ 0 w 350"/>
                <a:gd name="T1" fmla="*/ 190 h 418"/>
                <a:gd name="T2" fmla="*/ 131 w 350"/>
                <a:gd name="T3" fmla="*/ 418 h 418"/>
                <a:gd name="T4" fmla="*/ 350 w 350"/>
                <a:gd name="T5" fmla="*/ 418 h 418"/>
                <a:gd name="T6" fmla="*/ 109 w 350"/>
                <a:gd name="T7" fmla="*/ 0 h 418"/>
                <a:gd name="T8" fmla="*/ 0 w 350"/>
                <a:gd name="T9" fmla="*/ 19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418" extrusionOk="0">
                  <a:moveTo>
                    <a:pt x="0" y="190"/>
                  </a:moveTo>
                  <a:lnTo>
                    <a:pt x="131" y="418"/>
                  </a:lnTo>
                  <a:lnTo>
                    <a:pt x="350" y="418"/>
                  </a:lnTo>
                  <a:lnTo>
                    <a:pt x="109" y="0"/>
                  </a:lnTo>
                  <a:lnTo>
                    <a:pt x="0" y="1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54" name="Freeform 44"/>
            <p:cNvSpPr/>
            <p:nvPr/>
          </p:nvSpPr>
          <p:spPr bwMode="auto">
            <a:xfrm>
              <a:off x="3634" y="1042"/>
              <a:ext cx="503" cy="683"/>
            </a:xfrm>
            <a:custGeom>
              <a:avLst/>
              <a:gdLst>
                <a:gd name="T0" fmla="*/ 0 w 503"/>
                <a:gd name="T1" fmla="*/ 0 h 683"/>
                <a:gd name="T2" fmla="*/ 393 w 503"/>
                <a:gd name="T3" fmla="*/ 683 h 683"/>
                <a:gd name="T4" fmla="*/ 503 w 503"/>
                <a:gd name="T5" fmla="*/ 493 h 683"/>
                <a:gd name="T6" fmla="*/ 217 w 503"/>
                <a:gd name="T7" fmla="*/ 0 h 683"/>
                <a:gd name="T8" fmla="*/ 0 w 503"/>
                <a:gd name="T9" fmla="*/ 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3" h="683" extrusionOk="0">
                  <a:moveTo>
                    <a:pt x="0" y="0"/>
                  </a:moveTo>
                  <a:lnTo>
                    <a:pt x="393" y="683"/>
                  </a:lnTo>
                  <a:lnTo>
                    <a:pt x="503" y="493"/>
                  </a:lnTo>
                  <a:lnTo>
                    <a:pt x="21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55" name="Freeform 45"/>
            <p:cNvSpPr/>
            <p:nvPr/>
          </p:nvSpPr>
          <p:spPr bwMode="auto">
            <a:xfrm>
              <a:off x="3173" y="244"/>
              <a:ext cx="787" cy="682"/>
            </a:xfrm>
            <a:custGeom>
              <a:avLst/>
              <a:gdLst>
                <a:gd name="T0" fmla="*/ 787 w 787"/>
                <a:gd name="T1" fmla="*/ 0 h 682"/>
                <a:gd name="T2" fmla="*/ 568 w 787"/>
                <a:gd name="T3" fmla="*/ 0 h 682"/>
                <a:gd name="T4" fmla="*/ 394 w 787"/>
                <a:gd name="T5" fmla="*/ 302 h 682"/>
                <a:gd name="T6" fmla="*/ 220 w 787"/>
                <a:gd name="T7" fmla="*/ 0 h 682"/>
                <a:gd name="T8" fmla="*/ 0 w 787"/>
                <a:gd name="T9" fmla="*/ 0 h 682"/>
                <a:gd name="T10" fmla="*/ 394 w 787"/>
                <a:gd name="T11" fmla="*/ 682 h 682"/>
                <a:gd name="T12" fmla="*/ 787 w 787"/>
                <a:gd name="T13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" h="682" extrusionOk="0">
                  <a:moveTo>
                    <a:pt x="787" y="0"/>
                  </a:moveTo>
                  <a:lnTo>
                    <a:pt x="568" y="0"/>
                  </a:lnTo>
                  <a:lnTo>
                    <a:pt x="394" y="302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394" y="682"/>
                  </a:lnTo>
                  <a:lnTo>
                    <a:pt x="7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</p:grpSp>
      <p:grpSp>
        <p:nvGrpSpPr>
          <p:cNvPr id="16" name="Group 4"/>
          <p:cNvGrpSpPr>
            <a:grpSpLocks noChangeAspect="1"/>
          </p:cNvGrpSpPr>
          <p:nvPr/>
        </p:nvGrpSpPr>
        <p:grpSpPr bwMode="auto">
          <a:xfrm>
            <a:off x="7179527" y="2541010"/>
            <a:ext cx="3869696" cy="1272033"/>
            <a:chOff x="4105" y="414"/>
            <a:chExt cx="1083" cy="355"/>
          </a:xfrm>
          <a:solidFill>
            <a:schemeClr val="bg1"/>
          </a:solidFill>
        </p:grpSpPr>
        <p:sp>
          <p:nvSpPr>
            <p:cNvPr id="17" name="Freeform 5"/>
            <p:cNvSpPr/>
            <p:nvPr/>
          </p:nvSpPr>
          <p:spPr bwMode="auto">
            <a:xfrm>
              <a:off x="4105" y="510"/>
              <a:ext cx="113" cy="106"/>
            </a:xfrm>
            <a:custGeom>
              <a:avLst/>
              <a:gdLst>
                <a:gd name="T0" fmla="*/ 216 w 368"/>
                <a:gd name="T1" fmla="*/ 131 h 347"/>
                <a:gd name="T2" fmla="*/ 368 w 368"/>
                <a:gd name="T3" fmla="*/ 235 h 347"/>
                <a:gd name="T4" fmla="*/ 189 w 368"/>
                <a:gd name="T5" fmla="*/ 347 h 347"/>
                <a:gd name="T6" fmla="*/ 38 w 368"/>
                <a:gd name="T7" fmla="*/ 322 h 347"/>
                <a:gd name="T8" fmla="*/ 11 w 368"/>
                <a:gd name="T9" fmla="*/ 334 h 347"/>
                <a:gd name="T10" fmla="*/ 0 w 368"/>
                <a:gd name="T11" fmla="*/ 330 h 347"/>
                <a:gd name="T12" fmla="*/ 41 w 368"/>
                <a:gd name="T13" fmla="*/ 231 h 347"/>
                <a:gd name="T14" fmla="*/ 187 w 368"/>
                <a:gd name="T15" fmla="*/ 274 h 347"/>
                <a:gd name="T16" fmla="*/ 279 w 368"/>
                <a:gd name="T17" fmla="*/ 236 h 347"/>
                <a:gd name="T18" fmla="*/ 149 w 368"/>
                <a:gd name="T19" fmla="*/ 201 h 347"/>
                <a:gd name="T20" fmla="*/ 19 w 368"/>
                <a:gd name="T21" fmla="*/ 107 h 347"/>
                <a:gd name="T22" fmla="*/ 176 w 368"/>
                <a:gd name="T23" fmla="*/ 0 h 347"/>
                <a:gd name="T24" fmla="*/ 324 w 368"/>
                <a:gd name="T25" fmla="*/ 27 h 347"/>
                <a:gd name="T26" fmla="*/ 353 w 368"/>
                <a:gd name="T27" fmla="*/ 18 h 347"/>
                <a:gd name="T28" fmla="*/ 363 w 368"/>
                <a:gd name="T29" fmla="*/ 22 h 347"/>
                <a:gd name="T30" fmla="*/ 323 w 368"/>
                <a:gd name="T31" fmla="*/ 104 h 347"/>
                <a:gd name="T32" fmla="*/ 180 w 368"/>
                <a:gd name="T33" fmla="*/ 73 h 347"/>
                <a:gd name="T34" fmla="*/ 107 w 368"/>
                <a:gd name="T35" fmla="*/ 99 h 347"/>
                <a:gd name="T36" fmla="*/ 216 w 368"/>
                <a:gd name="T37" fmla="*/ 131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8" h="347" extrusionOk="0">
                  <a:moveTo>
                    <a:pt x="216" y="131"/>
                  </a:moveTo>
                  <a:cubicBezTo>
                    <a:pt x="300" y="138"/>
                    <a:pt x="368" y="165"/>
                    <a:pt x="368" y="235"/>
                  </a:cubicBezTo>
                  <a:cubicBezTo>
                    <a:pt x="368" y="299"/>
                    <a:pt x="318" y="347"/>
                    <a:pt x="189" y="347"/>
                  </a:cubicBezTo>
                  <a:cubicBezTo>
                    <a:pt x="132" y="347"/>
                    <a:pt x="89" y="340"/>
                    <a:pt x="38" y="322"/>
                  </a:cubicBezTo>
                  <a:cubicBezTo>
                    <a:pt x="25" y="317"/>
                    <a:pt x="18" y="321"/>
                    <a:pt x="11" y="334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41" y="231"/>
                    <a:pt x="41" y="231"/>
                    <a:pt x="41" y="231"/>
                  </a:cubicBezTo>
                  <a:cubicBezTo>
                    <a:pt x="83" y="262"/>
                    <a:pt x="124" y="274"/>
                    <a:pt x="187" y="274"/>
                  </a:cubicBezTo>
                  <a:cubicBezTo>
                    <a:pt x="247" y="274"/>
                    <a:pt x="279" y="257"/>
                    <a:pt x="279" y="236"/>
                  </a:cubicBezTo>
                  <a:cubicBezTo>
                    <a:pt x="279" y="214"/>
                    <a:pt x="240" y="208"/>
                    <a:pt x="149" y="201"/>
                  </a:cubicBezTo>
                  <a:cubicBezTo>
                    <a:pt x="85" y="197"/>
                    <a:pt x="19" y="174"/>
                    <a:pt x="19" y="107"/>
                  </a:cubicBezTo>
                  <a:cubicBezTo>
                    <a:pt x="19" y="39"/>
                    <a:pt x="88" y="0"/>
                    <a:pt x="176" y="0"/>
                  </a:cubicBezTo>
                  <a:cubicBezTo>
                    <a:pt x="221" y="0"/>
                    <a:pt x="281" y="12"/>
                    <a:pt x="324" y="27"/>
                  </a:cubicBezTo>
                  <a:cubicBezTo>
                    <a:pt x="338" y="32"/>
                    <a:pt x="347" y="28"/>
                    <a:pt x="353" y="18"/>
                  </a:cubicBezTo>
                  <a:cubicBezTo>
                    <a:pt x="363" y="22"/>
                    <a:pt x="363" y="22"/>
                    <a:pt x="363" y="22"/>
                  </a:cubicBezTo>
                  <a:cubicBezTo>
                    <a:pt x="323" y="104"/>
                    <a:pt x="323" y="104"/>
                    <a:pt x="323" y="104"/>
                  </a:cubicBezTo>
                  <a:cubicBezTo>
                    <a:pt x="287" y="87"/>
                    <a:pt x="227" y="73"/>
                    <a:pt x="180" y="73"/>
                  </a:cubicBezTo>
                  <a:cubicBezTo>
                    <a:pt x="145" y="73"/>
                    <a:pt x="107" y="79"/>
                    <a:pt x="107" y="99"/>
                  </a:cubicBezTo>
                  <a:cubicBezTo>
                    <a:pt x="107" y="119"/>
                    <a:pt x="129" y="124"/>
                    <a:pt x="216" y="1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4231" y="528"/>
              <a:ext cx="40" cy="88"/>
            </a:xfrm>
            <a:custGeom>
              <a:avLst/>
              <a:gdLst>
                <a:gd name="T0" fmla="*/ 1 w 130"/>
                <a:gd name="T1" fmla="*/ 272 h 283"/>
                <a:gd name="T2" fmla="*/ 22 w 130"/>
                <a:gd name="T3" fmla="*/ 250 h 283"/>
                <a:gd name="T4" fmla="*/ 22 w 130"/>
                <a:gd name="T5" fmla="*/ 32 h 283"/>
                <a:gd name="T6" fmla="*/ 0 w 130"/>
                <a:gd name="T7" fmla="*/ 11 h 283"/>
                <a:gd name="T8" fmla="*/ 0 w 130"/>
                <a:gd name="T9" fmla="*/ 0 h 283"/>
                <a:gd name="T10" fmla="*/ 130 w 130"/>
                <a:gd name="T11" fmla="*/ 0 h 283"/>
                <a:gd name="T12" fmla="*/ 130 w 130"/>
                <a:gd name="T13" fmla="*/ 11 h 283"/>
                <a:gd name="T14" fmla="*/ 108 w 130"/>
                <a:gd name="T15" fmla="*/ 32 h 283"/>
                <a:gd name="T16" fmla="*/ 108 w 130"/>
                <a:gd name="T17" fmla="*/ 250 h 283"/>
                <a:gd name="T18" fmla="*/ 129 w 130"/>
                <a:gd name="T19" fmla="*/ 272 h 283"/>
                <a:gd name="T20" fmla="*/ 129 w 130"/>
                <a:gd name="T21" fmla="*/ 283 h 283"/>
                <a:gd name="T22" fmla="*/ 1 w 130"/>
                <a:gd name="T23" fmla="*/ 283 h 283"/>
                <a:gd name="T24" fmla="*/ 1 w 130"/>
                <a:gd name="T25" fmla="*/ 27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283" extrusionOk="0">
                  <a:moveTo>
                    <a:pt x="1" y="272"/>
                  </a:moveTo>
                  <a:cubicBezTo>
                    <a:pt x="14" y="272"/>
                    <a:pt x="22" y="264"/>
                    <a:pt x="22" y="2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18"/>
                    <a:pt x="14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1"/>
                    <a:pt x="130" y="11"/>
                    <a:pt x="130" y="11"/>
                  </a:cubicBezTo>
                  <a:cubicBezTo>
                    <a:pt x="116" y="11"/>
                    <a:pt x="108" y="18"/>
                    <a:pt x="108" y="32"/>
                  </a:cubicBezTo>
                  <a:cubicBezTo>
                    <a:pt x="108" y="250"/>
                    <a:pt x="108" y="250"/>
                    <a:pt x="108" y="250"/>
                  </a:cubicBezTo>
                  <a:cubicBezTo>
                    <a:pt x="108" y="264"/>
                    <a:pt x="116" y="272"/>
                    <a:pt x="129" y="272"/>
                  </a:cubicBezTo>
                  <a:cubicBezTo>
                    <a:pt x="129" y="283"/>
                    <a:pt x="129" y="283"/>
                    <a:pt x="129" y="283"/>
                  </a:cubicBezTo>
                  <a:cubicBezTo>
                    <a:pt x="1" y="283"/>
                    <a:pt x="1" y="283"/>
                    <a:pt x="1" y="283"/>
                  </a:cubicBezTo>
                  <a:lnTo>
                    <a:pt x="1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4284" y="528"/>
              <a:ext cx="106" cy="88"/>
            </a:xfrm>
            <a:custGeom>
              <a:avLst/>
              <a:gdLst>
                <a:gd name="T0" fmla="*/ 346 w 346"/>
                <a:gd name="T1" fmla="*/ 201 h 283"/>
                <a:gd name="T2" fmla="*/ 223 w 346"/>
                <a:gd name="T3" fmla="*/ 283 h 283"/>
                <a:gd name="T4" fmla="*/ 22 w 346"/>
                <a:gd name="T5" fmla="*/ 283 h 283"/>
                <a:gd name="T6" fmla="*/ 22 w 346"/>
                <a:gd name="T7" fmla="*/ 32 h 283"/>
                <a:gd name="T8" fmla="*/ 0 w 346"/>
                <a:gd name="T9" fmla="*/ 11 h 283"/>
                <a:gd name="T10" fmla="*/ 0 w 346"/>
                <a:gd name="T11" fmla="*/ 0 h 283"/>
                <a:gd name="T12" fmla="*/ 208 w 346"/>
                <a:gd name="T13" fmla="*/ 0 h 283"/>
                <a:gd name="T14" fmla="*/ 336 w 346"/>
                <a:gd name="T15" fmla="*/ 70 h 283"/>
                <a:gd name="T16" fmla="*/ 294 w 346"/>
                <a:gd name="T17" fmla="*/ 131 h 283"/>
                <a:gd name="T18" fmla="*/ 346 w 346"/>
                <a:gd name="T19" fmla="*/ 201 h 283"/>
                <a:gd name="T20" fmla="*/ 108 w 346"/>
                <a:gd name="T21" fmla="*/ 114 h 283"/>
                <a:gd name="T22" fmla="*/ 211 w 346"/>
                <a:gd name="T23" fmla="*/ 114 h 283"/>
                <a:gd name="T24" fmla="*/ 253 w 346"/>
                <a:gd name="T25" fmla="*/ 85 h 283"/>
                <a:gd name="T26" fmla="*/ 198 w 346"/>
                <a:gd name="T27" fmla="*/ 54 h 283"/>
                <a:gd name="T28" fmla="*/ 108 w 346"/>
                <a:gd name="T29" fmla="*/ 54 h 283"/>
                <a:gd name="T30" fmla="*/ 108 w 346"/>
                <a:gd name="T31" fmla="*/ 114 h 283"/>
                <a:gd name="T32" fmla="*/ 258 w 346"/>
                <a:gd name="T33" fmla="*/ 193 h 283"/>
                <a:gd name="T34" fmla="*/ 204 w 346"/>
                <a:gd name="T35" fmla="*/ 161 h 283"/>
                <a:gd name="T36" fmla="*/ 108 w 346"/>
                <a:gd name="T37" fmla="*/ 161 h 283"/>
                <a:gd name="T38" fmla="*/ 108 w 346"/>
                <a:gd name="T39" fmla="*/ 229 h 283"/>
                <a:gd name="T40" fmla="*/ 203 w 346"/>
                <a:gd name="T41" fmla="*/ 229 h 283"/>
                <a:gd name="T42" fmla="*/ 258 w 346"/>
                <a:gd name="T43" fmla="*/ 19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6" h="283" extrusionOk="0">
                  <a:moveTo>
                    <a:pt x="346" y="201"/>
                  </a:moveTo>
                  <a:cubicBezTo>
                    <a:pt x="346" y="256"/>
                    <a:pt x="306" y="283"/>
                    <a:pt x="223" y="283"/>
                  </a:cubicBezTo>
                  <a:cubicBezTo>
                    <a:pt x="22" y="283"/>
                    <a:pt x="22" y="283"/>
                    <a:pt x="22" y="28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19"/>
                    <a:pt x="13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93" y="0"/>
                    <a:pt x="336" y="25"/>
                    <a:pt x="336" y="70"/>
                  </a:cubicBezTo>
                  <a:cubicBezTo>
                    <a:pt x="336" y="99"/>
                    <a:pt x="319" y="121"/>
                    <a:pt x="294" y="131"/>
                  </a:cubicBezTo>
                  <a:cubicBezTo>
                    <a:pt x="328" y="142"/>
                    <a:pt x="346" y="165"/>
                    <a:pt x="346" y="201"/>
                  </a:cubicBezTo>
                  <a:close/>
                  <a:moveTo>
                    <a:pt x="108" y="114"/>
                  </a:moveTo>
                  <a:cubicBezTo>
                    <a:pt x="211" y="114"/>
                    <a:pt x="211" y="114"/>
                    <a:pt x="211" y="114"/>
                  </a:cubicBezTo>
                  <a:cubicBezTo>
                    <a:pt x="240" y="114"/>
                    <a:pt x="253" y="105"/>
                    <a:pt x="253" y="85"/>
                  </a:cubicBezTo>
                  <a:cubicBezTo>
                    <a:pt x="253" y="62"/>
                    <a:pt x="238" y="54"/>
                    <a:pt x="198" y="54"/>
                  </a:cubicBezTo>
                  <a:cubicBezTo>
                    <a:pt x="108" y="54"/>
                    <a:pt x="108" y="54"/>
                    <a:pt x="108" y="54"/>
                  </a:cubicBezTo>
                  <a:lnTo>
                    <a:pt x="108" y="114"/>
                  </a:lnTo>
                  <a:close/>
                  <a:moveTo>
                    <a:pt x="258" y="193"/>
                  </a:moveTo>
                  <a:cubicBezTo>
                    <a:pt x="258" y="172"/>
                    <a:pt x="243" y="161"/>
                    <a:pt x="204" y="161"/>
                  </a:cubicBezTo>
                  <a:cubicBezTo>
                    <a:pt x="108" y="161"/>
                    <a:pt x="108" y="161"/>
                    <a:pt x="108" y="161"/>
                  </a:cubicBezTo>
                  <a:cubicBezTo>
                    <a:pt x="108" y="229"/>
                    <a:pt x="108" y="229"/>
                    <a:pt x="108" y="229"/>
                  </a:cubicBezTo>
                  <a:cubicBezTo>
                    <a:pt x="203" y="229"/>
                    <a:pt x="203" y="229"/>
                    <a:pt x="203" y="229"/>
                  </a:cubicBezTo>
                  <a:cubicBezTo>
                    <a:pt x="238" y="229"/>
                    <a:pt x="258" y="217"/>
                    <a:pt x="258" y="1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0" name="Freeform 8"/>
            <p:cNvSpPr/>
            <p:nvPr/>
          </p:nvSpPr>
          <p:spPr bwMode="auto">
            <a:xfrm>
              <a:off x="4403" y="528"/>
              <a:ext cx="96" cy="88"/>
            </a:xfrm>
            <a:custGeom>
              <a:avLst/>
              <a:gdLst>
                <a:gd name="T0" fmla="*/ 313 w 313"/>
                <a:gd name="T1" fmla="*/ 204 h 283"/>
                <a:gd name="T2" fmla="*/ 313 w 313"/>
                <a:gd name="T3" fmla="*/ 283 h 283"/>
                <a:gd name="T4" fmla="*/ 22 w 313"/>
                <a:gd name="T5" fmla="*/ 283 h 283"/>
                <a:gd name="T6" fmla="*/ 22 w 313"/>
                <a:gd name="T7" fmla="*/ 32 h 283"/>
                <a:gd name="T8" fmla="*/ 0 w 313"/>
                <a:gd name="T9" fmla="*/ 11 h 283"/>
                <a:gd name="T10" fmla="*/ 0 w 313"/>
                <a:gd name="T11" fmla="*/ 0 h 283"/>
                <a:gd name="T12" fmla="*/ 303 w 313"/>
                <a:gd name="T13" fmla="*/ 0 h 283"/>
                <a:gd name="T14" fmla="*/ 303 w 313"/>
                <a:gd name="T15" fmla="*/ 78 h 283"/>
                <a:gd name="T16" fmla="*/ 291 w 313"/>
                <a:gd name="T17" fmla="*/ 78 h 283"/>
                <a:gd name="T18" fmla="*/ 270 w 313"/>
                <a:gd name="T19" fmla="*/ 56 h 283"/>
                <a:gd name="T20" fmla="*/ 109 w 313"/>
                <a:gd name="T21" fmla="*/ 56 h 283"/>
                <a:gd name="T22" fmla="*/ 109 w 313"/>
                <a:gd name="T23" fmla="*/ 108 h 283"/>
                <a:gd name="T24" fmla="*/ 266 w 313"/>
                <a:gd name="T25" fmla="*/ 108 h 283"/>
                <a:gd name="T26" fmla="*/ 266 w 313"/>
                <a:gd name="T27" fmla="*/ 163 h 283"/>
                <a:gd name="T28" fmla="*/ 109 w 313"/>
                <a:gd name="T29" fmla="*/ 163 h 283"/>
                <a:gd name="T30" fmla="*/ 109 w 313"/>
                <a:gd name="T31" fmla="*/ 226 h 283"/>
                <a:gd name="T32" fmla="*/ 280 w 313"/>
                <a:gd name="T33" fmla="*/ 226 h 283"/>
                <a:gd name="T34" fmla="*/ 302 w 313"/>
                <a:gd name="T35" fmla="*/ 204 h 283"/>
                <a:gd name="T36" fmla="*/ 313 w 313"/>
                <a:gd name="T37" fmla="*/ 204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3" h="283" extrusionOk="0">
                  <a:moveTo>
                    <a:pt x="313" y="204"/>
                  </a:moveTo>
                  <a:cubicBezTo>
                    <a:pt x="313" y="283"/>
                    <a:pt x="313" y="283"/>
                    <a:pt x="313" y="283"/>
                  </a:cubicBezTo>
                  <a:cubicBezTo>
                    <a:pt x="22" y="283"/>
                    <a:pt x="22" y="283"/>
                    <a:pt x="22" y="28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18"/>
                    <a:pt x="14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3" y="0"/>
                    <a:pt x="303" y="0"/>
                    <a:pt x="303" y="0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291" y="78"/>
                    <a:pt x="291" y="78"/>
                    <a:pt x="291" y="78"/>
                  </a:cubicBezTo>
                  <a:cubicBezTo>
                    <a:pt x="291" y="64"/>
                    <a:pt x="284" y="56"/>
                    <a:pt x="270" y="56"/>
                  </a:cubicBezTo>
                  <a:cubicBezTo>
                    <a:pt x="109" y="56"/>
                    <a:pt x="109" y="56"/>
                    <a:pt x="109" y="56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66" y="163"/>
                    <a:pt x="266" y="163"/>
                    <a:pt x="266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226"/>
                    <a:pt x="109" y="226"/>
                    <a:pt x="109" y="226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94" y="226"/>
                    <a:pt x="302" y="219"/>
                    <a:pt x="302" y="204"/>
                  </a:cubicBezTo>
                  <a:lnTo>
                    <a:pt x="313" y="2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4511" y="528"/>
              <a:ext cx="105" cy="88"/>
            </a:xfrm>
            <a:custGeom>
              <a:avLst/>
              <a:gdLst>
                <a:gd name="T0" fmla="*/ 339 w 339"/>
                <a:gd name="T1" fmla="*/ 271 h 283"/>
                <a:gd name="T2" fmla="*/ 339 w 339"/>
                <a:gd name="T3" fmla="*/ 283 h 283"/>
                <a:gd name="T4" fmla="*/ 236 w 339"/>
                <a:gd name="T5" fmla="*/ 283 h 283"/>
                <a:gd name="T6" fmla="*/ 163 w 339"/>
                <a:gd name="T7" fmla="*/ 177 h 283"/>
                <a:gd name="T8" fmla="*/ 109 w 339"/>
                <a:gd name="T9" fmla="*/ 177 h 283"/>
                <a:gd name="T10" fmla="*/ 109 w 339"/>
                <a:gd name="T11" fmla="*/ 283 h 283"/>
                <a:gd name="T12" fmla="*/ 22 w 339"/>
                <a:gd name="T13" fmla="*/ 283 h 283"/>
                <a:gd name="T14" fmla="*/ 22 w 339"/>
                <a:gd name="T15" fmla="*/ 32 h 283"/>
                <a:gd name="T16" fmla="*/ 0 w 339"/>
                <a:gd name="T17" fmla="*/ 11 h 283"/>
                <a:gd name="T18" fmla="*/ 0 w 339"/>
                <a:gd name="T19" fmla="*/ 0 h 283"/>
                <a:gd name="T20" fmla="*/ 205 w 339"/>
                <a:gd name="T21" fmla="*/ 0 h 283"/>
                <a:gd name="T22" fmla="*/ 320 w 339"/>
                <a:gd name="T23" fmla="*/ 84 h 283"/>
                <a:gd name="T24" fmla="*/ 250 w 339"/>
                <a:gd name="T25" fmla="*/ 168 h 283"/>
                <a:gd name="T26" fmla="*/ 313 w 339"/>
                <a:gd name="T27" fmla="*/ 259 h 283"/>
                <a:gd name="T28" fmla="*/ 339 w 339"/>
                <a:gd name="T29" fmla="*/ 271 h 283"/>
                <a:gd name="T30" fmla="*/ 109 w 339"/>
                <a:gd name="T31" fmla="*/ 123 h 283"/>
                <a:gd name="T32" fmla="*/ 179 w 339"/>
                <a:gd name="T33" fmla="*/ 123 h 283"/>
                <a:gd name="T34" fmla="*/ 230 w 339"/>
                <a:gd name="T35" fmla="*/ 88 h 283"/>
                <a:gd name="T36" fmla="*/ 181 w 339"/>
                <a:gd name="T37" fmla="*/ 54 h 283"/>
                <a:gd name="T38" fmla="*/ 109 w 339"/>
                <a:gd name="T39" fmla="*/ 54 h 283"/>
                <a:gd name="T40" fmla="*/ 109 w 339"/>
                <a:gd name="T41" fmla="*/ 12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9" h="283" extrusionOk="0">
                  <a:moveTo>
                    <a:pt x="339" y="271"/>
                  </a:moveTo>
                  <a:cubicBezTo>
                    <a:pt x="339" y="283"/>
                    <a:pt x="339" y="283"/>
                    <a:pt x="339" y="283"/>
                  </a:cubicBezTo>
                  <a:cubicBezTo>
                    <a:pt x="236" y="283"/>
                    <a:pt x="236" y="283"/>
                    <a:pt x="236" y="283"/>
                  </a:cubicBezTo>
                  <a:cubicBezTo>
                    <a:pt x="163" y="177"/>
                    <a:pt x="163" y="177"/>
                    <a:pt x="163" y="177"/>
                  </a:cubicBezTo>
                  <a:cubicBezTo>
                    <a:pt x="109" y="177"/>
                    <a:pt x="109" y="177"/>
                    <a:pt x="109" y="177"/>
                  </a:cubicBezTo>
                  <a:cubicBezTo>
                    <a:pt x="109" y="283"/>
                    <a:pt x="109" y="283"/>
                    <a:pt x="109" y="283"/>
                  </a:cubicBezTo>
                  <a:cubicBezTo>
                    <a:pt x="22" y="283"/>
                    <a:pt x="22" y="283"/>
                    <a:pt x="22" y="28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20"/>
                    <a:pt x="12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74" y="0"/>
                    <a:pt x="320" y="35"/>
                    <a:pt x="320" y="84"/>
                  </a:cubicBezTo>
                  <a:cubicBezTo>
                    <a:pt x="320" y="123"/>
                    <a:pt x="291" y="154"/>
                    <a:pt x="250" y="168"/>
                  </a:cubicBezTo>
                  <a:cubicBezTo>
                    <a:pt x="313" y="259"/>
                    <a:pt x="313" y="259"/>
                    <a:pt x="313" y="259"/>
                  </a:cubicBezTo>
                  <a:cubicBezTo>
                    <a:pt x="319" y="268"/>
                    <a:pt x="328" y="271"/>
                    <a:pt x="339" y="271"/>
                  </a:cubicBezTo>
                  <a:close/>
                  <a:moveTo>
                    <a:pt x="109" y="123"/>
                  </a:moveTo>
                  <a:cubicBezTo>
                    <a:pt x="179" y="123"/>
                    <a:pt x="179" y="123"/>
                    <a:pt x="179" y="123"/>
                  </a:cubicBezTo>
                  <a:cubicBezTo>
                    <a:pt x="212" y="123"/>
                    <a:pt x="230" y="110"/>
                    <a:pt x="230" y="88"/>
                  </a:cubicBezTo>
                  <a:cubicBezTo>
                    <a:pt x="230" y="64"/>
                    <a:pt x="214" y="54"/>
                    <a:pt x="181" y="54"/>
                  </a:cubicBezTo>
                  <a:cubicBezTo>
                    <a:pt x="109" y="54"/>
                    <a:pt x="109" y="54"/>
                    <a:pt x="109" y="54"/>
                  </a:cubicBezTo>
                  <a:lnTo>
                    <a:pt x="109" y="1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2" name="Freeform 10"/>
            <p:cNvSpPr/>
            <p:nvPr/>
          </p:nvSpPr>
          <p:spPr bwMode="auto">
            <a:xfrm>
              <a:off x="4626" y="528"/>
              <a:ext cx="40" cy="88"/>
            </a:xfrm>
            <a:custGeom>
              <a:avLst/>
              <a:gdLst>
                <a:gd name="T0" fmla="*/ 1 w 130"/>
                <a:gd name="T1" fmla="*/ 272 h 283"/>
                <a:gd name="T2" fmla="*/ 22 w 130"/>
                <a:gd name="T3" fmla="*/ 250 h 283"/>
                <a:gd name="T4" fmla="*/ 22 w 130"/>
                <a:gd name="T5" fmla="*/ 32 h 283"/>
                <a:gd name="T6" fmla="*/ 0 w 130"/>
                <a:gd name="T7" fmla="*/ 11 h 283"/>
                <a:gd name="T8" fmla="*/ 0 w 130"/>
                <a:gd name="T9" fmla="*/ 0 h 283"/>
                <a:gd name="T10" fmla="*/ 130 w 130"/>
                <a:gd name="T11" fmla="*/ 0 h 283"/>
                <a:gd name="T12" fmla="*/ 130 w 130"/>
                <a:gd name="T13" fmla="*/ 11 h 283"/>
                <a:gd name="T14" fmla="*/ 108 w 130"/>
                <a:gd name="T15" fmla="*/ 32 h 283"/>
                <a:gd name="T16" fmla="*/ 108 w 130"/>
                <a:gd name="T17" fmla="*/ 250 h 283"/>
                <a:gd name="T18" fmla="*/ 129 w 130"/>
                <a:gd name="T19" fmla="*/ 272 h 283"/>
                <a:gd name="T20" fmla="*/ 129 w 130"/>
                <a:gd name="T21" fmla="*/ 283 h 283"/>
                <a:gd name="T22" fmla="*/ 1 w 130"/>
                <a:gd name="T23" fmla="*/ 283 h 283"/>
                <a:gd name="T24" fmla="*/ 1 w 130"/>
                <a:gd name="T25" fmla="*/ 27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283" extrusionOk="0">
                  <a:moveTo>
                    <a:pt x="1" y="272"/>
                  </a:moveTo>
                  <a:cubicBezTo>
                    <a:pt x="14" y="272"/>
                    <a:pt x="22" y="264"/>
                    <a:pt x="22" y="2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18"/>
                    <a:pt x="14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0" y="11"/>
                    <a:pt x="130" y="11"/>
                    <a:pt x="130" y="11"/>
                  </a:cubicBezTo>
                  <a:cubicBezTo>
                    <a:pt x="116" y="11"/>
                    <a:pt x="108" y="18"/>
                    <a:pt x="108" y="32"/>
                  </a:cubicBezTo>
                  <a:cubicBezTo>
                    <a:pt x="108" y="250"/>
                    <a:pt x="108" y="250"/>
                    <a:pt x="108" y="250"/>
                  </a:cubicBezTo>
                  <a:cubicBezTo>
                    <a:pt x="108" y="264"/>
                    <a:pt x="116" y="272"/>
                    <a:pt x="129" y="272"/>
                  </a:cubicBezTo>
                  <a:cubicBezTo>
                    <a:pt x="129" y="283"/>
                    <a:pt x="129" y="283"/>
                    <a:pt x="129" y="283"/>
                  </a:cubicBezTo>
                  <a:cubicBezTo>
                    <a:pt x="1" y="283"/>
                    <a:pt x="1" y="283"/>
                    <a:pt x="1" y="283"/>
                  </a:cubicBezTo>
                  <a:lnTo>
                    <a:pt x="1" y="2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4676" y="528"/>
              <a:ext cx="117" cy="88"/>
            </a:xfrm>
            <a:custGeom>
              <a:avLst/>
              <a:gdLst>
                <a:gd name="T0" fmla="*/ 379 w 379"/>
                <a:gd name="T1" fmla="*/ 272 h 283"/>
                <a:gd name="T2" fmla="*/ 379 w 379"/>
                <a:gd name="T3" fmla="*/ 283 h 283"/>
                <a:gd name="T4" fmla="*/ 276 w 379"/>
                <a:gd name="T5" fmla="*/ 283 h 283"/>
                <a:gd name="T6" fmla="*/ 250 w 379"/>
                <a:gd name="T7" fmla="*/ 225 h 283"/>
                <a:gd name="T8" fmla="*/ 122 w 379"/>
                <a:gd name="T9" fmla="*/ 225 h 283"/>
                <a:gd name="T10" fmla="*/ 95 w 379"/>
                <a:gd name="T11" fmla="*/ 283 h 283"/>
                <a:gd name="T12" fmla="*/ 0 w 379"/>
                <a:gd name="T13" fmla="*/ 283 h 283"/>
                <a:gd name="T14" fmla="*/ 0 w 379"/>
                <a:gd name="T15" fmla="*/ 272 h 283"/>
                <a:gd name="T16" fmla="*/ 24 w 379"/>
                <a:gd name="T17" fmla="*/ 260 h 283"/>
                <a:gd name="T18" fmla="*/ 118 w 379"/>
                <a:gd name="T19" fmla="*/ 55 h 283"/>
                <a:gd name="T20" fmla="*/ 125 w 379"/>
                <a:gd name="T21" fmla="*/ 27 h 283"/>
                <a:gd name="T22" fmla="*/ 114 w 379"/>
                <a:gd name="T23" fmla="*/ 11 h 283"/>
                <a:gd name="T24" fmla="*/ 114 w 379"/>
                <a:gd name="T25" fmla="*/ 0 h 283"/>
                <a:gd name="T26" fmla="*/ 236 w 379"/>
                <a:gd name="T27" fmla="*/ 0 h 283"/>
                <a:gd name="T28" fmla="*/ 353 w 379"/>
                <a:gd name="T29" fmla="*/ 259 h 283"/>
                <a:gd name="T30" fmla="*/ 379 w 379"/>
                <a:gd name="T31" fmla="*/ 272 h 283"/>
                <a:gd name="T32" fmla="*/ 229 w 379"/>
                <a:gd name="T33" fmla="*/ 179 h 283"/>
                <a:gd name="T34" fmla="*/ 187 w 379"/>
                <a:gd name="T35" fmla="*/ 85 h 283"/>
                <a:gd name="T36" fmla="*/ 143 w 379"/>
                <a:gd name="T37" fmla="*/ 179 h 283"/>
                <a:gd name="T38" fmla="*/ 229 w 379"/>
                <a:gd name="T39" fmla="*/ 17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9" h="283" extrusionOk="0">
                  <a:moveTo>
                    <a:pt x="379" y="272"/>
                  </a:moveTo>
                  <a:cubicBezTo>
                    <a:pt x="379" y="283"/>
                    <a:pt x="379" y="283"/>
                    <a:pt x="379" y="283"/>
                  </a:cubicBezTo>
                  <a:cubicBezTo>
                    <a:pt x="276" y="283"/>
                    <a:pt x="276" y="283"/>
                    <a:pt x="276" y="283"/>
                  </a:cubicBezTo>
                  <a:cubicBezTo>
                    <a:pt x="250" y="225"/>
                    <a:pt x="250" y="225"/>
                    <a:pt x="250" y="225"/>
                  </a:cubicBezTo>
                  <a:cubicBezTo>
                    <a:pt x="122" y="225"/>
                    <a:pt x="122" y="225"/>
                    <a:pt x="122" y="225"/>
                  </a:cubicBezTo>
                  <a:cubicBezTo>
                    <a:pt x="95" y="283"/>
                    <a:pt x="95" y="283"/>
                    <a:pt x="95" y="28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11" y="272"/>
                    <a:pt x="20" y="268"/>
                    <a:pt x="24" y="260"/>
                  </a:cubicBezTo>
                  <a:cubicBezTo>
                    <a:pt x="118" y="55"/>
                    <a:pt x="118" y="55"/>
                    <a:pt x="118" y="55"/>
                  </a:cubicBezTo>
                  <a:cubicBezTo>
                    <a:pt x="123" y="46"/>
                    <a:pt x="125" y="36"/>
                    <a:pt x="125" y="27"/>
                  </a:cubicBezTo>
                  <a:cubicBezTo>
                    <a:pt x="125" y="16"/>
                    <a:pt x="122" y="11"/>
                    <a:pt x="114" y="11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353" y="259"/>
                    <a:pt x="353" y="259"/>
                    <a:pt x="353" y="259"/>
                  </a:cubicBezTo>
                  <a:cubicBezTo>
                    <a:pt x="357" y="267"/>
                    <a:pt x="366" y="272"/>
                    <a:pt x="379" y="272"/>
                  </a:cubicBezTo>
                  <a:close/>
                  <a:moveTo>
                    <a:pt x="229" y="179"/>
                  </a:moveTo>
                  <a:cubicBezTo>
                    <a:pt x="187" y="85"/>
                    <a:pt x="187" y="85"/>
                    <a:pt x="187" y="85"/>
                  </a:cubicBezTo>
                  <a:cubicBezTo>
                    <a:pt x="143" y="179"/>
                    <a:pt x="143" y="179"/>
                    <a:pt x="143" y="179"/>
                  </a:cubicBezTo>
                  <a:lnTo>
                    <a:pt x="229" y="1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4" name="Freeform 12"/>
            <p:cNvSpPr/>
            <p:nvPr/>
          </p:nvSpPr>
          <p:spPr bwMode="auto">
            <a:xfrm>
              <a:off x="4796" y="528"/>
              <a:ext cx="106" cy="88"/>
            </a:xfrm>
            <a:custGeom>
              <a:avLst/>
              <a:gdLst>
                <a:gd name="T0" fmla="*/ 343 w 343"/>
                <a:gd name="T1" fmla="*/ 0 h 283"/>
                <a:gd name="T2" fmla="*/ 343 w 343"/>
                <a:gd name="T3" fmla="*/ 11 h 283"/>
                <a:gd name="T4" fmla="*/ 321 w 343"/>
                <a:gd name="T5" fmla="*/ 32 h 283"/>
                <a:gd name="T6" fmla="*/ 321 w 343"/>
                <a:gd name="T7" fmla="*/ 283 h 283"/>
                <a:gd name="T8" fmla="*/ 259 w 343"/>
                <a:gd name="T9" fmla="*/ 283 h 283"/>
                <a:gd name="T10" fmla="*/ 99 w 343"/>
                <a:gd name="T11" fmla="*/ 111 h 283"/>
                <a:gd name="T12" fmla="*/ 99 w 343"/>
                <a:gd name="T13" fmla="*/ 283 h 283"/>
                <a:gd name="T14" fmla="*/ 22 w 343"/>
                <a:gd name="T15" fmla="*/ 283 h 283"/>
                <a:gd name="T16" fmla="*/ 22 w 343"/>
                <a:gd name="T17" fmla="*/ 32 h 283"/>
                <a:gd name="T18" fmla="*/ 0 w 343"/>
                <a:gd name="T19" fmla="*/ 11 h 283"/>
                <a:gd name="T20" fmla="*/ 0 w 343"/>
                <a:gd name="T21" fmla="*/ 0 h 283"/>
                <a:gd name="T22" fmla="*/ 107 w 343"/>
                <a:gd name="T23" fmla="*/ 0 h 283"/>
                <a:gd name="T24" fmla="*/ 243 w 343"/>
                <a:gd name="T25" fmla="*/ 146 h 283"/>
                <a:gd name="T26" fmla="*/ 243 w 343"/>
                <a:gd name="T27" fmla="*/ 0 h 283"/>
                <a:gd name="T28" fmla="*/ 343 w 343"/>
                <a:gd name="T2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3" h="283" extrusionOk="0">
                  <a:moveTo>
                    <a:pt x="343" y="0"/>
                  </a:moveTo>
                  <a:cubicBezTo>
                    <a:pt x="343" y="11"/>
                    <a:pt x="343" y="11"/>
                    <a:pt x="343" y="11"/>
                  </a:cubicBezTo>
                  <a:cubicBezTo>
                    <a:pt x="329" y="11"/>
                    <a:pt x="321" y="18"/>
                    <a:pt x="321" y="32"/>
                  </a:cubicBezTo>
                  <a:cubicBezTo>
                    <a:pt x="321" y="283"/>
                    <a:pt x="321" y="283"/>
                    <a:pt x="321" y="283"/>
                  </a:cubicBezTo>
                  <a:cubicBezTo>
                    <a:pt x="259" y="283"/>
                    <a:pt x="259" y="283"/>
                    <a:pt x="259" y="28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283"/>
                    <a:pt x="99" y="283"/>
                    <a:pt x="99" y="283"/>
                  </a:cubicBezTo>
                  <a:cubicBezTo>
                    <a:pt x="22" y="283"/>
                    <a:pt x="22" y="283"/>
                    <a:pt x="22" y="28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18"/>
                    <a:pt x="14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243" y="146"/>
                    <a:pt x="243" y="146"/>
                    <a:pt x="243" y="146"/>
                  </a:cubicBezTo>
                  <a:cubicBezTo>
                    <a:pt x="243" y="0"/>
                    <a:pt x="243" y="0"/>
                    <a:pt x="243" y="0"/>
                  </a:cubicBezTo>
                  <a:lnTo>
                    <a:pt x="3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5" name="Freeform 13"/>
            <p:cNvSpPr/>
            <p:nvPr/>
          </p:nvSpPr>
          <p:spPr bwMode="auto">
            <a:xfrm>
              <a:off x="4105" y="664"/>
              <a:ext cx="189" cy="105"/>
            </a:xfrm>
            <a:custGeom>
              <a:avLst/>
              <a:gdLst>
                <a:gd name="T0" fmla="*/ 614 w 614"/>
                <a:gd name="T1" fmla="*/ 0 h 339"/>
                <a:gd name="T2" fmla="*/ 614 w 614"/>
                <a:gd name="T3" fmla="*/ 12 h 339"/>
                <a:gd name="T4" fmla="*/ 577 w 614"/>
                <a:gd name="T5" fmla="*/ 37 h 339"/>
                <a:gd name="T6" fmla="*/ 494 w 614"/>
                <a:gd name="T7" fmla="*/ 339 h 339"/>
                <a:gd name="T8" fmla="*/ 394 w 614"/>
                <a:gd name="T9" fmla="*/ 339 h 339"/>
                <a:gd name="T10" fmla="*/ 308 w 614"/>
                <a:gd name="T11" fmla="*/ 117 h 339"/>
                <a:gd name="T12" fmla="*/ 229 w 614"/>
                <a:gd name="T13" fmla="*/ 339 h 339"/>
                <a:gd name="T14" fmla="*/ 129 w 614"/>
                <a:gd name="T15" fmla="*/ 339 h 339"/>
                <a:gd name="T16" fmla="*/ 27 w 614"/>
                <a:gd name="T17" fmla="*/ 28 h 339"/>
                <a:gd name="T18" fmla="*/ 0 w 614"/>
                <a:gd name="T19" fmla="*/ 12 h 339"/>
                <a:gd name="T20" fmla="*/ 0 w 614"/>
                <a:gd name="T21" fmla="*/ 0 h 339"/>
                <a:gd name="T22" fmla="*/ 111 w 614"/>
                <a:gd name="T23" fmla="*/ 0 h 339"/>
                <a:gd name="T24" fmla="*/ 183 w 614"/>
                <a:gd name="T25" fmla="*/ 217 h 339"/>
                <a:gd name="T26" fmla="*/ 265 w 614"/>
                <a:gd name="T27" fmla="*/ 0 h 339"/>
                <a:gd name="T28" fmla="*/ 356 w 614"/>
                <a:gd name="T29" fmla="*/ 0 h 339"/>
                <a:gd name="T30" fmla="*/ 440 w 614"/>
                <a:gd name="T31" fmla="*/ 215 h 339"/>
                <a:gd name="T32" fmla="*/ 501 w 614"/>
                <a:gd name="T33" fmla="*/ 0 h 339"/>
                <a:gd name="T34" fmla="*/ 614 w 614"/>
                <a:gd name="T3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4" h="339" extrusionOk="0">
                  <a:moveTo>
                    <a:pt x="614" y="0"/>
                  </a:moveTo>
                  <a:cubicBezTo>
                    <a:pt x="614" y="12"/>
                    <a:pt x="614" y="12"/>
                    <a:pt x="614" y="12"/>
                  </a:cubicBezTo>
                  <a:cubicBezTo>
                    <a:pt x="595" y="14"/>
                    <a:pt x="581" y="24"/>
                    <a:pt x="577" y="37"/>
                  </a:cubicBezTo>
                  <a:cubicBezTo>
                    <a:pt x="494" y="339"/>
                    <a:pt x="494" y="339"/>
                    <a:pt x="494" y="339"/>
                  </a:cubicBezTo>
                  <a:cubicBezTo>
                    <a:pt x="394" y="339"/>
                    <a:pt x="394" y="339"/>
                    <a:pt x="394" y="339"/>
                  </a:cubicBezTo>
                  <a:cubicBezTo>
                    <a:pt x="308" y="117"/>
                    <a:pt x="308" y="117"/>
                    <a:pt x="308" y="117"/>
                  </a:cubicBezTo>
                  <a:cubicBezTo>
                    <a:pt x="229" y="339"/>
                    <a:pt x="229" y="339"/>
                    <a:pt x="2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3" y="17"/>
                    <a:pt x="14" y="12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83" y="217"/>
                    <a:pt x="183" y="217"/>
                    <a:pt x="183" y="217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440" y="215"/>
                    <a:pt x="440" y="215"/>
                    <a:pt x="440" y="215"/>
                  </a:cubicBezTo>
                  <a:cubicBezTo>
                    <a:pt x="501" y="0"/>
                    <a:pt x="501" y="0"/>
                    <a:pt x="501" y="0"/>
                  </a:cubicBez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6" name="Freeform 14"/>
            <p:cNvSpPr/>
            <p:nvPr/>
          </p:nvSpPr>
          <p:spPr bwMode="auto">
            <a:xfrm>
              <a:off x="4301" y="682"/>
              <a:ext cx="97" cy="87"/>
            </a:xfrm>
            <a:custGeom>
              <a:avLst/>
              <a:gdLst>
                <a:gd name="T0" fmla="*/ 314 w 314"/>
                <a:gd name="T1" fmla="*/ 205 h 283"/>
                <a:gd name="T2" fmla="*/ 314 w 314"/>
                <a:gd name="T3" fmla="*/ 283 h 283"/>
                <a:gd name="T4" fmla="*/ 22 w 314"/>
                <a:gd name="T5" fmla="*/ 283 h 283"/>
                <a:gd name="T6" fmla="*/ 22 w 314"/>
                <a:gd name="T7" fmla="*/ 32 h 283"/>
                <a:gd name="T8" fmla="*/ 0 w 314"/>
                <a:gd name="T9" fmla="*/ 11 h 283"/>
                <a:gd name="T10" fmla="*/ 0 w 314"/>
                <a:gd name="T11" fmla="*/ 0 h 283"/>
                <a:gd name="T12" fmla="*/ 303 w 314"/>
                <a:gd name="T13" fmla="*/ 0 h 283"/>
                <a:gd name="T14" fmla="*/ 303 w 314"/>
                <a:gd name="T15" fmla="*/ 78 h 283"/>
                <a:gd name="T16" fmla="*/ 292 w 314"/>
                <a:gd name="T17" fmla="*/ 78 h 283"/>
                <a:gd name="T18" fmla="*/ 270 w 314"/>
                <a:gd name="T19" fmla="*/ 56 h 283"/>
                <a:gd name="T20" fmla="*/ 109 w 314"/>
                <a:gd name="T21" fmla="*/ 56 h 283"/>
                <a:gd name="T22" fmla="*/ 109 w 314"/>
                <a:gd name="T23" fmla="*/ 109 h 283"/>
                <a:gd name="T24" fmla="*/ 267 w 314"/>
                <a:gd name="T25" fmla="*/ 109 h 283"/>
                <a:gd name="T26" fmla="*/ 267 w 314"/>
                <a:gd name="T27" fmla="*/ 163 h 283"/>
                <a:gd name="T28" fmla="*/ 109 w 314"/>
                <a:gd name="T29" fmla="*/ 163 h 283"/>
                <a:gd name="T30" fmla="*/ 109 w 314"/>
                <a:gd name="T31" fmla="*/ 226 h 283"/>
                <a:gd name="T32" fmla="*/ 281 w 314"/>
                <a:gd name="T33" fmla="*/ 226 h 283"/>
                <a:gd name="T34" fmla="*/ 302 w 314"/>
                <a:gd name="T35" fmla="*/ 205 h 283"/>
                <a:gd name="T36" fmla="*/ 314 w 314"/>
                <a:gd name="T37" fmla="*/ 20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4" h="283" extrusionOk="0">
                  <a:moveTo>
                    <a:pt x="314" y="205"/>
                  </a:moveTo>
                  <a:cubicBezTo>
                    <a:pt x="314" y="283"/>
                    <a:pt x="314" y="283"/>
                    <a:pt x="314" y="283"/>
                  </a:cubicBezTo>
                  <a:cubicBezTo>
                    <a:pt x="22" y="283"/>
                    <a:pt x="22" y="283"/>
                    <a:pt x="22" y="28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18"/>
                    <a:pt x="15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3" y="0"/>
                    <a:pt x="303" y="0"/>
                    <a:pt x="303" y="0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292" y="78"/>
                    <a:pt x="292" y="78"/>
                    <a:pt x="292" y="78"/>
                  </a:cubicBezTo>
                  <a:cubicBezTo>
                    <a:pt x="292" y="64"/>
                    <a:pt x="284" y="56"/>
                    <a:pt x="270" y="56"/>
                  </a:cubicBezTo>
                  <a:cubicBezTo>
                    <a:pt x="109" y="56"/>
                    <a:pt x="109" y="56"/>
                    <a:pt x="109" y="56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267" y="109"/>
                    <a:pt x="267" y="109"/>
                    <a:pt x="267" y="109"/>
                  </a:cubicBezTo>
                  <a:cubicBezTo>
                    <a:pt x="267" y="163"/>
                    <a:pt x="267" y="163"/>
                    <a:pt x="267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226"/>
                    <a:pt x="109" y="226"/>
                    <a:pt x="109" y="226"/>
                  </a:cubicBezTo>
                  <a:cubicBezTo>
                    <a:pt x="281" y="226"/>
                    <a:pt x="281" y="226"/>
                    <a:pt x="281" y="226"/>
                  </a:cubicBezTo>
                  <a:cubicBezTo>
                    <a:pt x="294" y="226"/>
                    <a:pt x="302" y="219"/>
                    <a:pt x="302" y="205"/>
                  </a:cubicBezTo>
                  <a:lnTo>
                    <a:pt x="314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7" name="Freeform 15"/>
            <p:cNvSpPr/>
            <p:nvPr/>
          </p:nvSpPr>
          <p:spPr bwMode="auto">
            <a:xfrm>
              <a:off x="4414" y="682"/>
              <a:ext cx="87" cy="87"/>
            </a:xfrm>
            <a:custGeom>
              <a:avLst/>
              <a:gdLst>
                <a:gd name="T0" fmla="*/ 22 w 284"/>
                <a:gd name="T1" fmla="*/ 33 h 283"/>
                <a:gd name="T2" fmla="*/ 0 w 284"/>
                <a:gd name="T3" fmla="*/ 11 h 283"/>
                <a:gd name="T4" fmla="*/ 0 w 284"/>
                <a:gd name="T5" fmla="*/ 0 h 283"/>
                <a:gd name="T6" fmla="*/ 109 w 284"/>
                <a:gd name="T7" fmla="*/ 0 h 283"/>
                <a:gd name="T8" fmla="*/ 109 w 284"/>
                <a:gd name="T9" fmla="*/ 219 h 283"/>
                <a:gd name="T10" fmla="*/ 251 w 284"/>
                <a:gd name="T11" fmla="*/ 219 h 283"/>
                <a:gd name="T12" fmla="*/ 273 w 284"/>
                <a:gd name="T13" fmla="*/ 197 h 283"/>
                <a:gd name="T14" fmla="*/ 284 w 284"/>
                <a:gd name="T15" fmla="*/ 197 h 283"/>
                <a:gd name="T16" fmla="*/ 284 w 284"/>
                <a:gd name="T17" fmla="*/ 283 h 283"/>
                <a:gd name="T18" fmla="*/ 22 w 284"/>
                <a:gd name="T19" fmla="*/ 283 h 283"/>
                <a:gd name="T20" fmla="*/ 22 w 284"/>
                <a:gd name="T21" fmla="*/ 3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83" extrusionOk="0">
                  <a:moveTo>
                    <a:pt x="22" y="33"/>
                  </a:moveTo>
                  <a:cubicBezTo>
                    <a:pt x="22" y="18"/>
                    <a:pt x="15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219"/>
                    <a:pt x="109" y="219"/>
                    <a:pt x="109" y="219"/>
                  </a:cubicBezTo>
                  <a:cubicBezTo>
                    <a:pt x="251" y="219"/>
                    <a:pt x="251" y="219"/>
                    <a:pt x="251" y="219"/>
                  </a:cubicBezTo>
                  <a:cubicBezTo>
                    <a:pt x="265" y="219"/>
                    <a:pt x="273" y="211"/>
                    <a:pt x="273" y="197"/>
                  </a:cubicBezTo>
                  <a:cubicBezTo>
                    <a:pt x="284" y="197"/>
                    <a:pt x="284" y="197"/>
                    <a:pt x="284" y="197"/>
                  </a:cubicBezTo>
                  <a:cubicBezTo>
                    <a:pt x="284" y="283"/>
                    <a:pt x="284" y="283"/>
                    <a:pt x="284" y="283"/>
                  </a:cubicBezTo>
                  <a:cubicBezTo>
                    <a:pt x="22" y="283"/>
                    <a:pt x="22" y="283"/>
                    <a:pt x="22" y="283"/>
                  </a:cubicBezTo>
                  <a:lnTo>
                    <a:pt x="22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4514" y="682"/>
              <a:ext cx="87" cy="87"/>
            </a:xfrm>
            <a:custGeom>
              <a:avLst/>
              <a:gdLst>
                <a:gd name="T0" fmla="*/ 22 w 283"/>
                <a:gd name="T1" fmla="*/ 33 h 283"/>
                <a:gd name="T2" fmla="*/ 0 w 283"/>
                <a:gd name="T3" fmla="*/ 11 h 283"/>
                <a:gd name="T4" fmla="*/ 0 w 283"/>
                <a:gd name="T5" fmla="*/ 0 h 283"/>
                <a:gd name="T6" fmla="*/ 109 w 283"/>
                <a:gd name="T7" fmla="*/ 0 h 283"/>
                <a:gd name="T8" fmla="*/ 109 w 283"/>
                <a:gd name="T9" fmla="*/ 219 h 283"/>
                <a:gd name="T10" fmla="*/ 250 w 283"/>
                <a:gd name="T11" fmla="*/ 219 h 283"/>
                <a:gd name="T12" fmla="*/ 272 w 283"/>
                <a:gd name="T13" fmla="*/ 197 h 283"/>
                <a:gd name="T14" fmla="*/ 283 w 283"/>
                <a:gd name="T15" fmla="*/ 197 h 283"/>
                <a:gd name="T16" fmla="*/ 283 w 283"/>
                <a:gd name="T17" fmla="*/ 283 h 283"/>
                <a:gd name="T18" fmla="*/ 22 w 283"/>
                <a:gd name="T19" fmla="*/ 283 h 283"/>
                <a:gd name="T20" fmla="*/ 22 w 283"/>
                <a:gd name="T21" fmla="*/ 3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83" extrusionOk="0">
                  <a:moveTo>
                    <a:pt x="22" y="33"/>
                  </a:moveTo>
                  <a:cubicBezTo>
                    <a:pt x="22" y="18"/>
                    <a:pt x="14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219"/>
                    <a:pt x="109" y="219"/>
                    <a:pt x="109" y="219"/>
                  </a:cubicBezTo>
                  <a:cubicBezTo>
                    <a:pt x="250" y="219"/>
                    <a:pt x="250" y="219"/>
                    <a:pt x="250" y="219"/>
                  </a:cubicBezTo>
                  <a:cubicBezTo>
                    <a:pt x="265" y="219"/>
                    <a:pt x="272" y="211"/>
                    <a:pt x="272" y="197"/>
                  </a:cubicBezTo>
                  <a:cubicBezTo>
                    <a:pt x="283" y="197"/>
                    <a:pt x="283" y="197"/>
                    <a:pt x="283" y="197"/>
                  </a:cubicBezTo>
                  <a:cubicBezTo>
                    <a:pt x="283" y="283"/>
                    <a:pt x="283" y="283"/>
                    <a:pt x="283" y="283"/>
                  </a:cubicBezTo>
                  <a:cubicBezTo>
                    <a:pt x="22" y="283"/>
                    <a:pt x="22" y="283"/>
                    <a:pt x="22" y="283"/>
                  </a:cubicBezTo>
                  <a:lnTo>
                    <a:pt x="22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29" name="Freeform 17"/>
            <p:cNvSpPr/>
            <p:nvPr/>
          </p:nvSpPr>
          <p:spPr bwMode="auto">
            <a:xfrm>
              <a:off x="4615" y="682"/>
              <a:ext cx="105" cy="87"/>
            </a:xfrm>
            <a:custGeom>
              <a:avLst/>
              <a:gdLst>
                <a:gd name="T0" fmla="*/ 342 w 342"/>
                <a:gd name="T1" fmla="*/ 0 h 283"/>
                <a:gd name="T2" fmla="*/ 342 w 342"/>
                <a:gd name="T3" fmla="*/ 11 h 283"/>
                <a:gd name="T4" fmla="*/ 320 w 342"/>
                <a:gd name="T5" fmla="*/ 33 h 283"/>
                <a:gd name="T6" fmla="*/ 320 w 342"/>
                <a:gd name="T7" fmla="*/ 283 h 283"/>
                <a:gd name="T8" fmla="*/ 259 w 342"/>
                <a:gd name="T9" fmla="*/ 283 h 283"/>
                <a:gd name="T10" fmla="*/ 99 w 342"/>
                <a:gd name="T11" fmla="*/ 111 h 283"/>
                <a:gd name="T12" fmla="*/ 99 w 342"/>
                <a:gd name="T13" fmla="*/ 283 h 283"/>
                <a:gd name="T14" fmla="*/ 22 w 342"/>
                <a:gd name="T15" fmla="*/ 283 h 283"/>
                <a:gd name="T16" fmla="*/ 22 w 342"/>
                <a:gd name="T17" fmla="*/ 33 h 283"/>
                <a:gd name="T18" fmla="*/ 0 w 342"/>
                <a:gd name="T19" fmla="*/ 11 h 283"/>
                <a:gd name="T20" fmla="*/ 0 w 342"/>
                <a:gd name="T21" fmla="*/ 0 h 283"/>
                <a:gd name="T22" fmla="*/ 107 w 342"/>
                <a:gd name="T23" fmla="*/ 0 h 283"/>
                <a:gd name="T24" fmla="*/ 243 w 342"/>
                <a:gd name="T25" fmla="*/ 146 h 283"/>
                <a:gd name="T26" fmla="*/ 243 w 342"/>
                <a:gd name="T27" fmla="*/ 0 h 283"/>
                <a:gd name="T28" fmla="*/ 342 w 342"/>
                <a:gd name="T2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2" h="283" extrusionOk="0">
                  <a:moveTo>
                    <a:pt x="342" y="0"/>
                  </a:moveTo>
                  <a:cubicBezTo>
                    <a:pt x="342" y="11"/>
                    <a:pt x="342" y="11"/>
                    <a:pt x="342" y="11"/>
                  </a:cubicBezTo>
                  <a:cubicBezTo>
                    <a:pt x="329" y="11"/>
                    <a:pt x="320" y="18"/>
                    <a:pt x="320" y="33"/>
                  </a:cubicBezTo>
                  <a:cubicBezTo>
                    <a:pt x="320" y="283"/>
                    <a:pt x="320" y="283"/>
                    <a:pt x="320" y="283"/>
                  </a:cubicBezTo>
                  <a:cubicBezTo>
                    <a:pt x="259" y="283"/>
                    <a:pt x="259" y="283"/>
                    <a:pt x="259" y="28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283"/>
                    <a:pt x="99" y="283"/>
                    <a:pt x="99" y="283"/>
                  </a:cubicBezTo>
                  <a:cubicBezTo>
                    <a:pt x="22" y="283"/>
                    <a:pt x="22" y="283"/>
                    <a:pt x="22" y="28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18"/>
                    <a:pt x="14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243" y="146"/>
                    <a:pt x="243" y="146"/>
                    <a:pt x="243" y="146"/>
                  </a:cubicBezTo>
                  <a:cubicBezTo>
                    <a:pt x="243" y="0"/>
                    <a:pt x="243" y="0"/>
                    <a:pt x="243" y="0"/>
                  </a:cubicBezTo>
                  <a:lnTo>
                    <a:pt x="34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0" name="Freeform 18"/>
            <p:cNvSpPr/>
            <p:nvPr/>
          </p:nvSpPr>
          <p:spPr bwMode="auto">
            <a:xfrm>
              <a:off x="4734" y="682"/>
              <a:ext cx="97" cy="87"/>
            </a:xfrm>
            <a:custGeom>
              <a:avLst/>
              <a:gdLst>
                <a:gd name="T0" fmla="*/ 313 w 313"/>
                <a:gd name="T1" fmla="*/ 205 h 283"/>
                <a:gd name="T2" fmla="*/ 313 w 313"/>
                <a:gd name="T3" fmla="*/ 283 h 283"/>
                <a:gd name="T4" fmla="*/ 22 w 313"/>
                <a:gd name="T5" fmla="*/ 283 h 283"/>
                <a:gd name="T6" fmla="*/ 22 w 313"/>
                <a:gd name="T7" fmla="*/ 32 h 283"/>
                <a:gd name="T8" fmla="*/ 0 w 313"/>
                <a:gd name="T9" fmla="*/ 11 h 283"/>
                <a:gd name="T10" fmla="*/ 0 w 313"/>
                <a:gd name="T11" fmla="*/ 0 h 283"/>
                <a:gd name="T12" fmla="*/ 302 w 313"/>
                <a:gd name="T13" fmla="*/ 0 h 283"/>
                <a:gd name="T14" fmla="*/ 302 w 313"/>
                <a:gd name="T15" fmla="*/ 78 h 283"/>
                <a:gd name="T16" fmla="*/ 291 w 313"/>
                <a:gd name="T17" fmla="*/ 78 h 283"/>
                <a:gd name="T18" fmla="*/ 270 w 313"/>
                <a:gd name="T19" fmla="*/ 56 h 283"/>
                <a:gd name="T20" fmla="*/ 108 w 313"/>
                <a:gd name="T21" fmla="*/ 56 h 283"/>
                <a:gd name="T22" fmla="*/ 108 w 313"/>
                <a:gd name="T23" fmla="*/ 109 h 283"/>
                <a:gd name="T24" fmla="*/ 266 w 313"/>
                <a:gd name="T25" fmla="*/ 109 h 283"/>
                <a:gd name="T26" fmla="*/ 266 w 313"/>
                <a:gd name="T27" fmla="*/ 163 h 283"/>
                <a:gd name="T28" fmla="*/ 108 w 313"/>
                <a:gd name="T29" fmla="*/ 163 h 283"/>
                <a:gd name="T30" fmla="*/ 108 w 313"/>
                <a:gd name="T31" fmla="*/ 226 h 283"/>
                <a:gd name="T32" fmla="*/ 280 w 313"/>
                <a:gd name="T33" fmla="*/ 226 h 283"/>
                <a:gd name="T34" fmla="*/ 301 w 313"/>
                <a:gd name="T35" fmla="*/ 205 h 283"/>
                <a:gd name="T36" fmla="*/ 313 w 313"/>
                <a:gd name="T37" fmla="*/ 20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3" h="283" extrusionOk="0">
                  <a:moveTo>
                    <a:pt x="313" y="205"/>
                  </a:moveTo>
                  <a:cubicBezTo>
                    <a:pt x="313" y="283"/>
                    <a:pt x="313" y="283"/>
                    <a:pt x="313" y="283"/>
                  </a:cubicBezTo>
                  <a:cubicBezTo>
                    <a:pt x="22" y="283"/>
                    <a:pt x="22" y="283"/>
                    <a:pt x="22" y="28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18"/>
                    <a:pt x="14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02" y="78"/>
                    <a:pt x="302" y="78"/>
                    <a:pt x="302" y="78"/>
                  </a:cubicBezTo>
                  <a:cubicBezTo>
                    <a:pt x="291" y="78"/>
                    <a:pt x="291" y="78"/>
                    <a:pt x="291" y="78"/>
                  </a:cubicBezTo>
                  <a:cubicBezTo>
                    <a:pt x="291" y="64"/>
                    <a:pt x="283" y="56"/>
                    <a:pt x="270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8" y="109"/>
                    <a:pt x="108" y="109"/>
                    <a:pt x="108" y="109"/>
                  </a:cubicBezTo>
                  <a:cubicBezTo>
                    <a:pt x="266" y="109"/>
                    <a:pt x="266" y="109"/>
                    <a:pt x="266" y="109"/>
                  </a:cubicBezTo>
                  <a:cubicBezTo>
                    <a:pt x="266" y="163"/>
                    <a:pt x="266" y="163"/>
                    <a:pt x="266" y="163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8" y="226"/>
                    <a:pt x="108" y="226"/>
                    <a:pt x="108" y="226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93" y="226"/>
                    <a:pt x="301" y="219"/>
                    <a:pt x="301" y="205"/>
                  </a:cubicBezTo>
                  <a:lnTo>
                    <a:pt x="3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1" name="Freeform 19"/>
            <p:cNvSpPr/>
            <p:nvPr/>
          </p:nvSpPr>
          <p:spPr bwMode="auto">
            <a:xfrm>
              <a:off x="4845" y="680"/>
              <a:ext cx="92" cy="90"/>
            </a:xfrm>
            <a:custGeom>
              <a:avLst/>
              <a:gdLst>
                <a:gd name="T0" fmla="*/ 168 w 299"/>
                <a:gd name="T1" fmla="*/ 113 h 291"/>
                <a:gd name="T2" fmla="*/ 299 w 299"/>
                <a:gd name="T3" fmla="*/ 199 h 291"/>
                <a:gd name="T4" fmla="*/ 157 w 299"/>
                <a:gd name="T5" fmla="*/ 291 h 291"/>
                <a:gd name="T6" fmla="*/ 0 w 299"/>
                <a:gd name="T7" fmla="*/ 262 h 291"/>
                <a:gd name="T8" fmla="*/ 23 w 299"/>
                <a:gd name="T9" fmla="*/ 186 h 291"/>
                <a:gd name="T10" fmla="*/ 34 w 299"/>
                <a:gd name="T11" fmla="*/ 189 h 291"/>
                <a:gd name="T12" fmla="*/ 53 w 299"/>
                <a:gd name="T13" fmla="*/ 216 h 291"/>
                <a:gd name="T14" fmla="*/ 147 w 299"/>
                <a:gd name="T15" fmla="*/ 233 h 291"/>
                <a:gd name="T16" fmla="*/ 215 w 299"/>
                <a:gd name="T17" fmla="*/ 205 h 291"/>
                <a:gd name="T18" fmla="*/ 110 w 299"/>
                <a:gd name="T19" fmla="*/ 172 h 291"/>
                <a:gd name="T20" fmla="*/ 4 w 299"/>
                <a:gd name="T21" fmla="*/ 93 h 291"/>
                <a:gd name="T22" fmla="*/ 154 w 299"/>
                <a:gd name="T23" fmla="*/ 0 h 291"/>
                <a:gd name="T24" fmla="*/ 289 w 299"/>
                <a:gd name="T25" fmla="*/ 27 h 291"/>
                <a:gd name="T26" fmla="*/ 256 w 299"/>
                <a:gd name="T27" fmla="*/ 99 h 291"/>
                <a:gd name="T28" fmla="*/ 245 w 299"/>
                <a:gd name="T29" fmla="*/ 94 h 291"/>
                <a:gd name="T30" fmla="*/ 235 w 299"/>
                <a:gd name="T31" fmla="*/ 71 h 291"/>
                <a:gd name="T32" fmla="*/ 150 w 299"/>
                <a:gd name="T33" fmla="*/ 58 h 291"/>
                <a:gd name="T34" fmla="*/ 88 w 299"/>
                <a:gd name="T35" fmla="*/ 86 h 291"/>
                <a:gd name="T36" fmla="*/ 143 w 299"/>
                <a:gd name="T37" fmla="*/ 110 h 291"/>
                <a:gd name="T38" fmla="*/ 168 w 299"/>
                <a:gd name="T39" fmla="*/ 113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9" h="291" extrusionOk="0">
                  <a:moveTo>
                    <a:pt x="168" y="113"/>
                  </a:moveTo>
                  <a:cubicBezTo>
                    <a:pt x="240" y="122"/>
                    <a:pt x="299" y="138"/>
                    <a:pt x="299" y="199"/>
                  </a:cubicBezTo>
                  <a:cubicBezTo>
                    <a:pt x="299" y="264"/>
                    <a:pt x="233" y="291"/>
                    <a:pt x="157" y="291"/>
                  </a:cubicBezTo>
                  <a:cubicBezTo>
                    <a:pt x="106" y="291"/>
                    <a:pt x="53" y="281"/>
                    <a:pt x="0" y="262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2" y="202"/>
                    <a:pt x="38" y="209"/>
                    <a:pt x="53" y="216"/>
                  </a:cubicBezTo>
                  <a:cubicBezTo>
                    <a:pt x="82" y="228"/>
                    <a:pt x="111" y="233"/>
                    <a:pt x="147" y="233"/>
                  </a:cubicBezTo>
                  <a:cubicBezTo>
                    <a:pt x="178" y="233"/>
                    <a:pt x="215" y="229"/>
                    <a:pt x="215" y="205"/>
                  </a:cubicBezTo>
                  <a:cubicBezTo>
                    <a:pt x="215" y="187"/>
                    <a:pt x="194" y="181"/>
                    <a:pt x="110" y="172"/>
                  </a:cubicBezTo>
                  <a:cubicBezTo>
                    <a:pt x="58" y="167"/>
                    <a:pt x="4" y="148"/>
                    <a:pt x="4" y="93"/>
                  </a:cubicBezTo>
                  <a:cubicBezTo>
                    <a:pt x="4" y="34"/>
                    <a:pt x="71" y="0"/>
                    <a:pt x="154" y="0"/>
                  </a:cubicBezTo>
                  <a:cubicBezTo>
                    <a:pt x="197" y="0"/>
                    <a:pt x="236" y="8"/>
                    <a:pt x="289" y="27"/>
                  </a:cubicBezTo>
                  <a:cubicBezTo>
                    <a:pt x="256" y="99"/>
                    <a:pt x="256" y="99"/>
                    <a:pt x="256" y="99"/>
                  </a:cubicBezTo>
                  <a:cubicBezTo>
                    <a:pt x="245" y="94"/>
                    <a:pt x="245" y="94"/>
                    <a:pt x="245" y="94"/>
                  </a:cubicBezTo>
                  <a:cubicBezTo>
                    <a:pt x="249" y="86"/>
                    <a:pt x="247" y="76"/>
                    <a:pt x="235" y="71"/>
                  </a:cubicBezTo>
                  <a:cubicBezTo>
                    <a:pt x="214" y="62"/>
                    <a:pt x="174" y="58"/>
                    <a:pt x="150" y="58"/>
                  </a:cubicBezTo>
                  <a:cubicBezTo>
                    <a:pt x="123" y="58"/>
                    <a:pt x="88" y="65"/>
                    <a:pt x="88" y="86"/>
                  </a:cubicBezTo>
                  <a:cubicBezTo>
                    <a:pt x="88" y="102"/>
                    <a:pt x="113" y="106"/>
                    <a:pt x="143" y="110"/>
                  </a:cubicBezTo>
                  <a:lnTo>
                    <a:pt x="168" y="1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2" name="Freeform 20"/>
            <p:cNvSpPr/>
            <p:nvPr/>
          </p:nvSpPr>
          <p:spPr bwMode="auto">
            <a:xfrm>
              <a:off x="4951" y="680"/>
              <a:ext cx="92" cy="90"/>
            </a:xfrm>
            <a:custGeom>
              <a:avLst/>
              <a:gdLst>
                <a:gd name="T0" fmla="*/ 168 w 299"/>
                <a:gd name="T1" fmla="*/ 113 h 291"/>
                <a:gd name="T2" fmla="*/ 299 w 299"/>
                <a:gd name="T3" fmla="*/ 199 h 291"/>
                <a:gd name="T4" fmla="*/ 157 w 299"/>
                <a:gd name="T5" fmla="*/ 291 h 291"/>
                <a:gd name="T6" fmla="*/ 0 w 299"/>
                <a:gd name="T7" fmla="*/ 262 h 291"/>
                <a:gd name="T8" fmla="*/ 23 w 299"/>
                <a:gd name="T9" fmla="*/ 186 h 291"/>
                <a:gd name="T10" fmla="*/ 34 w 299"/>
                <a:gd name="T11" fmla="*/ 189 h 291"/>
                <a:gd name="T12" fmla="*/ 52 w 299"/>
                <a:gd name="T13" fmla="*/ 216 h 291"/>
                <a:gd name="T14" fmla="*/ 147 w 299"/>
                <a:gd name="T15" fmla="*/ 233 h 291"/>
                <a:gd name="T16" fmla="*/ 215 w 299"/>
                <a:gd name="T17" fmla="*/ 205 h 291"/>
                <a:gd name="T18" fmla="*/ 110 w 299"/>
                <a:gd name="T19" fmla="*/ 172 h 291"/>
                <a:gd name="T20" fmla="*/ 4 w 299"/>
                <a:gd name="T21" fmla="*/ 93 h 291"/>
                <a:gd name="T22" fmla="*/ 154 w 299"/>
                <a:gd name="T23" fmla="*/ 0 h 291"/>
                <a:gd name="T24" fmla="*/ 289 w 299"/>
                <a:gd name="T25" fmla="*/ 27 h 291"/>
                <a:gd name="T26" fmla="*/ 256 w 299"/>
                <a:gd name="T27" fmla="*/ 99 h 291"/>
                <a:gd name="T28" fmla="*/ 245 w 299"/>
                <a:gd name="T29" fmla="*/ 94 h 291"/>
                <a:gd name="T30" fmla="*/ 235 w 299"/>
                <a:gd name="T31" fmla="*/ 71 h 291"/>
                <a:gd name="T32" fmla="*/ 150 w 299"/>
                <a:gd name="T33" fmla="*/ 58 h 291"/>
                <a:gd name="T34" fmla="*/ 88 w 299"/>
                <a:gd name="T35" fmla="*/ 86 h 291"/>
                <a:gd name="T36" fmla="*/ 143 w 299"/>
                <a:gd name="T37" fmla="*/ 110 h 291"/>
                <a:gd name="T38" fmla="*/ 168 w 299"/>
                <a:gd name="T39" fmla="*/ 113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9" h="291" extrusionOk="0">
                  <a:moveTo>
                    <a:pt x="168" y="113"/>
                  </a:moveTo>
                  <a:cubicBezTo>
                    <a:pt x="239" y="122"/>
                    <a:pt x="299" y="138"/>
                    <a:pt x="299" y="199"/>
                  </a:cubicBezTo>
                  <a:cubicBezTo>
                    <a:pt x="299" y="264"/>
                    <a:pt x="233" y="291"/>
                    <a:pt x="157" y="291"/>
                  </a:cubicBezTo>
                  <a:cubicBezTo>
                    <a:pt x="106" y="291"/>
                    <a:pt x="53" y="281"/>
                    <a:pt x="0" y="262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2" y="202"/>
                    <a:pt x="38" y="209"/>
                    <a:pt x="52" y="216"/>
                  </a:cubicBezTo>
                  <a:cubicBezTo>
                    <a:pt x="82" y="228"/>
                    <a:pt x="111" y="233"/>
                    <a:pt x="147" y="233"/>
                  </a:cubicBezTo>
                  <a:cubicBezTo>
                    <a:pt x="178" y="233"/>
                    <a:pt x="215" y="229"/>
                    <a:pt x="215" y="205"/>
                  </a:cubicBezTo>
                  <a:cubicBezTo>
                    <a:pt x="215" y="187"/>
                    <a:pt x="194" y="181"/>
                    <a:pt x="110" y="172"/>
                  </a:cubicBezTo>
                  <a:cubicBezTo>
                    <a:pt x="58" y="167"/>
                    <a:pt x="4" y="148"/>
                    <a:pt x="4" y="93"/>
                  </a:cubicBezTo>
                  <a:cubicBezTo>
                    <a:pt x="4" y="34"/>
                    <a:pt x="71" y="0"/>
                    <a:pt x="154" y="0"/>
                  </a:cubicBezTo>
                  <a:cubicBezTo>
                    <a:pt x="197" y="0"/>
                    <a:pt x="236" y="8"/>
                    <a:pt x="289" y="27"/>
                  </a:cubicBezTo>
                  <a:cubicBezTo>
                    <a:pt x="256" y="99"/>
                    <a:pt x="256" y="99"/>
                    <a:pt x="256" y="99"/>
                  </a:cubicBezTo>
                  <a:cubicBezTo>
                    <a:pt x="245" y="94"/>
                    <a:pt x="245" y="94"/>
                    <a:pt x="245" y="94"/>
                  </a:cubicBezTo>
                  <a:cubicBezTo>
                    <a:pt x="248" y="86"/>
                    <a:pt x="246" y="76"/>
                    <a:pt x="235" y="71"/>
                  </a:cubicBezTo>
                  <a:cubicBezTo>
                    <a:pt x="214" y="62"/>
                    <a:pt x="174" y="58"/>
                    <a:pt x="150" y="58"/>
                  </a:cubicBezTo>
                  <a:cubicBezTo>
                    <a:pt x="123" y="58"/>
                    <a:pt x="88" y="65"/>
                    <a:pt x="88" y="86"/>
                  </a:cubicBezTo>
                  <a:cubicBezTo>
                    <a:pt x="88" y="102"/>
                    <a:pt x="112" y="106"/>
                    <a:pt x="143" y="110"/>
                  </a:cubicBezTo>
                  <a:lnTo>
                    <a:pt x="168" y="1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3" name="Freeform 21"/>
            <p:cNvSpPr/>
            <p:nvPr/>
          </p:nvSpPr>
          <p:spPr bwMode="auto">
            <a:xfrm>
              <a:off x="5097" y="476"/>
              <a:ext cx="91" cy="21"/>
            </a:xfrm>
            <a:custGeom>
              <a:avLst/>
              <a:gdLst>
                <a:gd name="T0" fmla="*/ 0 w 91"/>
                <a:gd name="T1" fmla="*/ 21 h 21"/>
                <a:gd name="T2" fmla="*/ 91 w 91"/>
                <a:gd name="T3" fmla="*/ 21 h 21"/>
                <a:gd name="T4" fmla="*/ 78 w 91"/>
                <a:gd name="T5" fmla="*/ 0 h 21"/>
                <a:gd name="T6" fmla="*/ 13 w 91"/>
                <a:gd name="T7" fmla="*/ 0 h 21"/>
                <a:gd name="T8" fmla="*/ 0 w 9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21" extrusionOk="0">
                  <a:moveTo>
                    <a:pt x="0" y="21"/>
                  </a:moveTo>
                  <a:lnTo>
                    <a:pt x="91" y="21"/>
                  </a:lnTo>
                  <a:lnTo>
                    <a:pt x="78" y="0"/>
                  </a:lnTo>
                  <a:lnTo>
                    <a:pt x="13" y="0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4" name="Freeform 22"/>
            <p:cNvSpPr/>
            <p:nvPr/>
          </p:nvSpPr>
          <p:spPr bwMode="auto">
            <a:xfrm>
              <a:off x="5133" y="506"/>
              <a:ext cx="55" cy="22"/>
            </a:xfrm>
            <a:custGeom>
              <a:avLst/>
              <a:gdLst>
                <a:gd name="T0" fmla="*/ 0 w 55"/>
                <a:gd name="T1" fmla="*/ 0 h 22"/>
                <a:gd name="T2" fmla="*/ 12 w 55"/>
                <a:gd name="T3" fmla="*/ 22 h 22"/>
                <a:gd name="T4" fmla="*/ 42 w 55"/>
                <a:gd name="T5" fmla="*/ 22 h 22"/>
                <a:gd name="T6" fmla="*/ 55 w 55"/>
                <a:gd name="T7" fmla="*/ 0 h 22"/>
                <a:gd name="T8" fmla="*/ 0 w 55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2" extrusionOk="0">
                  <a:moveTo>
                    <a:pt x="0" y="0"/>
                  </a:moveTo>
                  <a:lnTo>
                    <a:pt x="12" y="22"/>
                  </a:lnTo>
                  <a:lnTo>
                    <a:pt x="42" y="22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5" name="Freeform 23"/>
            <p:cNvSpPr/>
            <p:nvPr/>
          </p:nvSpPr>
          <p:spPr bwMode="auto">
            <a:xfrm>
              <a:off x="4991" y="506"/>
              <a:ext cx="91" cy="22"/>
            </a:xfrm>
            <a:custGeom>
              <a:avLst/>
              <a:gdLst>
                <a:gd name="T0" fmla="*/ 91 w 91"/>
                <a:gd name="T1" fmla="*/ 0 h 22"/>
                <a:gd name="T2" fmla="*/ 0 w 91"/>
                <a:gd name="T3" fmla="*/ 0 h 22"/>
                <a:gd name="T4" fmla="*/ 13 w 91"/>
                <a:gd name="T5" fmla="*/ 22 h 22"/>
                <a:gd name="T6" fmla="*/ 79 w 91"/>
                <a:gd name="T7" fmla="*/ 22 h 22"/>
                <a:gd name="T8" fmla="*/ 91 w 91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22" extrusionOk="0">
                  <a:moveTo>
                    <a:pt x="91" y="0"/>
                  </a:moveTo>
                  <a:lnTo>
                    <a:pt x="0" y="0"/>
                  </a:lnTo>
                  <a:lnTo>
                    <a:pt x="13" y="22"/>
                  </a:lnTo>
                  <a:lnTo>
                    <a:pt x="79" y="22"/>
                  </a:lnTo>
                  <a:lnTo>
                    <a:pt x="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6" name="Freeform 24"/>
            <p:cNvSpPr/>
            <p:nvPr/>
          </p:nvSpPr>
          <p:spPr bwMode="auto">
            <a:xfrm>
              <a:off x="4991" y="476"/>
              <a:ext cx="56" cy="21"/>
            </a:xfrm>
            <a:custGeom>
              <a:avLst/>
              <a:gdLst>
                <a:gd name="T0" fmla="*/ 43 w 56"/>
                <a:gd name="T1" fmla="*/ 0 h 21"/>
                <a:gd name="T2" fmla="*/ 13 w 56"/>
                <a:gd name="T3" fmla="*/ 0 h 21"/>
                <a:gd name="T4" fmla="*/ 0 w 56"/>
                <a:gd name="T5" fmla="*/ 21 h 21"/>
                <a:gd name="T6" fmla="*/ 56 w 56"/>
                <a:gd name="T7" fmla="*/ 21 h 21"/>
                <a:gd name="T8" fmla="*/ 43 w 5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21" extrusionOk="0">
                  <a:moveTo>
                    <a:pt x="43" y="0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56" y="21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7" name="Freeform 25"/>
            <p:cNvSpPr/>
            <p:nvPr/>
          </p:nvSpPr>
          <p:spPr bwMode="auto">
            <a:xfrm>
              <a:off x="5115" y="419"/>
              <a:ext cx="40" cy="48"/>
            </a:xfrm>
            <a:custGeom>
              <a:avLst/>
              <a:gdLst>
                <a:gd name="T0" fmla="*/ 25 w 40"/>
                <a:gd name="T1" fmla="*/ 48 h 48"/>
                <a:gd name="T2" fmla="*/ 40 w 40"/>
                <a:gd name="T3" fmla="*/ 22 h 48"/>
                <a:gd name="T4" fmla="*/ 28 w 40"/>
                <a:gd name="T5" fmla="*/ 0 h 48"/>
                <a:gd name="T6" fmla="*/ 0 w 40"/>
                <a:gd name="T7" fmla="*/ 48 h 48"/>
                <a:gd name="T8" fmla="*/ 25 w 40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8" extrusionOk="0">
                  <a:moveTo>
                    <a:pt x="25" y="48"/>
                  </a:moveTo>
                  <a:lnTo>
                    <a:pt x="40" y="22"/>
                  </a:lnTo>
                  <a:lnTo>
                    <a:pt x="28" y="0"/>
                  </a:lnTo>
                  <a:lnTo>
                    <a:pt x="0" y="48"/>
                  </a:ln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8" name="Freeform 26"/>
            <p:cNvSpPr/>
            <p:nvPr/>
          </p:nvSpPr>
          <p:spPr bwMode="auto">
            <a:xfrm>
              <a:off x="5044" y="511"/>
              <a:ext cx="58" cy="79"/>
            </a:xfrm>
            <a:custGeom>
              <a:avLst/>
              <a:gdLst>
                <a:gd name="T0" fmla="*/ 46 w 58"/>
                <a:gd name="T1" fmla="*/ 0 h 79"/>
                <a:gd name="T2" fmla="*/ 0 w 58"/>
                <a:gd name="T3" fmla="*/ 79 h 79"/>
                <a:gd name="T4" fmla="*/ 26 w 58"/>
                <a:gd name="T5" fmla="*/ 79 h 79"/>
                <a:gd name="T6" fmla="*/ 58 w 58"/>
                <a:gd name="T7" fmla="*/ 22 h 79"/>
                <a:gd name="T8" fmla="*/ 46 w 58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79" extrusionOk="0">
                  <a:moveTo>
                    <a:pt x="46" y="0"/>
                  </a:moveTo>
                  <a:lnTo>
                    <a:pt x="0" y="79"/>
                  </a:lnTo>
                  <a:lnTo>
                    <a:pt x="26" y="79"/>
                  </a:lnTo>
                  <a:lnTo>
                    <a:pt x="58" y="22"/>
                  </a:lnTo>
                  <a:lnTo>
                    <a:pt x="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39" name="Freeform 27"/>
            <p:cNvSpPr/>
            <p:nvPr/>
          </p:nvSpPr>
          <p:spPr bwMode="auto">
            <a:xfrm>
              <a:off x="5024" y="537"/>
              <a:ext cx="40" cy="48"/>
            </a:xfrm>
            <a:custGeom>
              <a:avLst/>
              <a:gdLst>
                <a:gd name="T0" fmla="*/ 15 w 40"/>
                <a:gd name="T1" fmla="*/ 0 h 48"/>
                <a:gd name="T2" fmla="*/ 0 w 40"/>
                <a:gd name="T3" fmla="*/ 26 h 48"/>
                <a:gd name="T4" fmla="*/ 13 w 40"/>
                <a:gd name="T5" fmla="*/ 48 h 48"/>
                <a:gd name="T6" fmla="*/ 40 w 40"/>
                <a:gd name="T7" fmla="*/ 0 h 48"/>
                <a:gd name="T8" fmla="*/ 15 w 40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8" extrusionOk="0">
                  <a:moveTo>
                    <a:pt x="15" y="0"/>
                  </a:moveTo>
                  <a:lnTo>
                    <a:pt x="0" y="26"/>
                  </a:lnTo>
                  <a:lnTo>
                    <a:pt x="13" y="48"/>
                  </a:lnTo>
                  <a:lnTo>
                    <a:pt x="40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0" name="Freeform 28"/>
            <p:cNvSpPr/>
            <p:nvPr/>
          </p:nvSpPr>
          <p:spPr bwMode="auto">
            <a:xfrm>
              <a:off x="5024" y="419"/>
              <a:ext cx="58" cy="78"/>
            </a:xfrm>
            <a:custGeom>
              <a:avLst/>
              <a:gdLst>
                <a:gd name="T0" fmla="*/ 58 w 58"/>
                <a:gd name="T1" fmla="*/ 78 h 78"/>
                <a:gd name="T2" fmla="*/ 13 w 58"/>
                <a:gd name="T3" fmla="*/ 0 h 78"/>
                <a:gd name="T4" fmla="*/ 0 w 58"/>
                <a:gd name="T5" fmla="*/ 22 h 78"/>
                <a:gd name="T6" fmla="*/ 33 w 58"/>
                <a:gd name="T7" fmla="*/ 78 h 78"/>
                <a:gd name="T8" fmla="*/ 58 w 5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78" extrusionOk="0">
                  <a:moveTo>
                    <a:pt x="58" y="78"/>
                  </a:moveTo>
                  <a:lnTo>
                    <a:pt x="13" y="0"/>
                  </a:lnTo>
                  <a:lnTo>
                    <a:pt x="0" y="22"/>
                  </a:lnTo>
                  <a:lnTo>
                    <a:pt x="33" y="78"/>
                  </a:lnTo>
                  <a:lnTo>
                    <a:pt x="58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1" name="Freeform 29"/>
            <p:cNvSpPr/>
            <p:nvPr/>
          </p:nvSpPr>
          <p:spPr bwMode="auto">
            <a:xfrm>
              <a:off x="5095" y="541"/>
              <a:ext cx="40" cy="49"/>
            </a:xfrm>
            <a:custGeom>
              <a:avLst/>
              <a:gdLst>
                <a:gd name="T0" fmla="*/ 0 w 40"/>
                <a:gd name="T1" fmla="*/ 22 h 49"/>
                <a:gd name="T2" fmla="*/ 15 w 40"/>
                <a:gd name="T3" fmla="*/ 49 h 49"/>
                <a:gd name="T4" fmla="*/ 40 w 40"/>
                <a:gd name="T5" fmla="*/ 49 h 49"/>
                <a:gd name="T6" fmla="*/ 12 w 40"/>
                <a:gd name="T7" fmla="*/ 0 h 49"/>
                <a:gd name="T8" fmla="*/ 0 w 40"/>
                <a:gd name="T9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9" extrusionOk="0">
                  <a:moveTo>
                    <a:pt x="0" y="22"/>
                  </a:moveTo>
                  <a:lnTo>
                    <a:pt x="15" y="49"/>
                  </a:lnTo>
                  <a:lnTo>
                    <a:pt x="40" y="49"/>
                  </a:lnTo>
                  <a:lnTo>
                    <a:pt x="12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2" name="Freeform 30"/>
            <p:cNvSpPr/>
            <p:nvPr/>
          </p:nvSpPr>
          <p:spPr bwMode="auto">
            <a:xfrm>
              <a:off x="5097" y="506"/>
              <a:ext cx="58" cy="79"/>
            </a:xfrm>
            <a:custGeom>
              <a:avLst/>
              <a:gdLst>
                <a:gd name="T0" fmla="*/ 0 w 58"/>
                <a:gd name="T1" fmla="*/ 0 h 79"/>
                <a:gd name="T2" fmla="*/ 46 w 58"/>
                <a:gd name="T3" fmla="*/ 79 h 79"/>
                <a:gd name="T4" fmla="*/ 58 w 58"/>
                <a:gd name="T5" fmla="*/ 57 h 79"/>
                <a:gd name="T6" fmla="*/ 25 w 58"/>
                <a:gd name="T7" fmla="*/ 0 h 79"/>
                <a:gd name="T8" fmla="*/ 0 w 58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79" extrusionOk="0">
                  <a:moveTo>
                    <a:pt x="0" y="0"/>
                  </a:moveTo>
                  <a:lnTo>
                    <a:pt x="46" y="79"/>
                  </a:lnTo>
                  <a:lnTo>
                    <a:pt x="58" y="57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43" name="Freeform 31"/>
            <p:cNvSpPr/>
            <p:nvPr/>
          </p:nvSpPr>
          <p:spPr bwMode="auto">
            <a:xfrm>
              <a:off x="5044" y="414"/>
              <a:ext cx="91" cy="79"/>
            </a:xfrm>
            <a:custGeom>
              <a:avLst/>
              <a:gdLst>
                <a:gd name="T0" fmla="*/ 91 w 91"/>
                <a:gd name="T1" fmla="*/ 0 h 79"/>
                <a:gd name="T2" fmla="*/ 66 w 91"/>
                <a:gd name="T3" fmla="*/ 0 h 79"/>
                <a:gd name="T4" fmla="*/ 46 w 91"/>
                <a:gd name="T5" fmla="*/ 35 h 79"/>
                <a:gd name="T6" fmla="*/ 26 w 91"/>
                <a:gd name="T7" fmla="*/ 0 h 79"/>
                <a:gd name="T8" fmla="*/ 0 w 91"/>
                <a:gd name="T9" fmla="*/ 0 h 79"/>
                <a:gd name="T10" fmla="*/ 46 w 91"/>
                <a:gd name="T11" fmla="*/ 79 h 79"/>
                <a:gd name="T12" fmla="*/ 91 w 91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79" extrusionOk="0">
                  <a:moveTo>
                    <a:pt x="91" y="0"/>
                  </a:moveTo>
                  <a:lnTo>
                    <a:pt x="66" y="0"/>
                  </a:lnTo>
                  <a:lnTo>
                    <a:pt x="46" y="3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46" y="79"/>
                  </a:lnTo>
                  <a:lnTo>
                    <a:pt x="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2400"/>
            </a:p>
          </p:txBody>
        </p:sp>
      </p:grpSp>
      <p:sp>
        <p:nvSpPr>
          <p:cNvPr id="2" name="Прямоугольник 1"/>
          <p:cNvSpPr/>
          <p:nvPr/>
        </p:nvSpPr>
        <p:spPr bwMode="auto">
          <a:xfrm>
            <a:off x="7123502" y="4205845"/>
            <a:ext cx="27508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/>
                </a:solidFill>
              </a:rPr>
              <a:t>DS OVERVIEW </a:t>
            </a:r>
            <a:endParaRPr lang="ru-RU" sz="32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3200">
                <a:solidFill>
                  <a:schemeClr val="bg1"/>
                </a:solidFill>
              </a:rPr>
              <a:t>PRESENTATION</a:t>
            </a:r>
            <a:endParaRPr lang="ru-RU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2801923" cy="6858000"/>
          </a:xfrm>
          <a:prstGeom prst="rect">
            <a:avLst/>
          </a:prstGeom>
          <a:gradFill>
            <a:gsLst>
              <a:gs pos="0">
                <a:srgbClr val="1D1822"/>
              </a:gs>
              <a:gs pos="50000">
                <a:srgbClr val="1D182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10465"/>
          <a:stretch/>
        </p:blipFill>
        <p:spPr bwMode="auto">
          <a:xfrm>
            <a:off x="2130804" y="1"/>
            <a:ext cx="10061196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 bwMode="auto">
          <a:xfrm>
            <a:off x="1025656" y="2447560"/>
            <a:ext cx="3552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SIBERIAN</a:t>
            </a:r>
            <a:endParaRPr/>
          </a:p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SUPER</a:t>
            </a:r>
            <a:endParaRPr/>
          </a:p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NATURAL</a:t>
            </a:r>
            <a:endParaRPr/>
          </a:p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NUTRITON</a:t>
            </a:r>
            <a:endParaRPr/>
          </a:p>
          <a:p>
            <a:pPr>
              <a:defRPr/>
            </a:pP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6" name="Изображение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5983" y="285172"/>
            <a:ext cx="757156" cy="6711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5121514"/>
              <a:gd name="connsiteX1" fmla="*/ 9144000 w 9144000"/>
              <a:gd name="connsiteY1" fmla="*/ 0 h 5121514"/>
              <a:gd name="connsiteX2" fmla="*/ 9144000 w 9144000"/>
              <a:gd name="connsiteY2" fmla="*/ 5121514 h 5121514"/>
              <a:gd name="connsiteX3" fmla="*/ 0 w 9144000"/>
              <a:gd name="connsiteY3" fmla="*/ 5121514 h 512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21514" extrusionOk="0">
                <a:moveTo>
                  <a:pt x="0" y="0"/>
                </a:moveTo>
                <a:lnTo>
                  <a:pt x="9144000" y="0"/>
                </a:lnTo>
                <a:lnTo>
                  <a:pt x="9144000" y="5121514"/>
                </a:lnTo>
                <a:lnTo>
                  <a:pt x="0" y="5121514"/>
                </a:lnTo>
                <a:close/>
              </a:path>
            </a:pathLst>
          </a:cu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20810" y="945021"/>
            <a:ext cx="1881471" cy="250794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58448" y="1347441"/>
            <a:ext cx="4369177" cy="5994079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 bwMode="auto">
          <a:xfrm>
            <a:off x="783113" y="2345140"/>
            <a:ext cx="4671688" cy="215725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5350" b="1">
                <a:solidFill>
                  <a:schemeClr val="bg1"/>
                </a:solidFill>
                <a:latin typeface="Calibri"/>
                <a:cs typeface="Calibri"/>
              </a:rPr>
              <a:t>FITNESS</a:t>
            </a:r>
            <a:br>
              <a:rPr lang="en-US" sz="5350" b="1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5350" b="1">
                <a:solidFill>
                  <a:schemeClr val="bg1"/>
                </a:solidFill>
                <a:latin typeface="Calibri"/>
                <a:cs typeface="Calibri"/>
              </a:rPr>
              <a:t>CATALYST</a:t>
            </a:r>
            <a:endParaRPr lang="ru-RU" sz="3750" b="1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56475" y="1936925"/>
            <a:ext cx="2276015" cy="492107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810426" y="3429000"/>
            <a:ext cx="2309804" cy="3429001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 bwMode="auto">
          <a:xfrm>
            <a:off x="724965" y="1378438"/>
            <a:ext cx="1052077" cy="935705"/>
            <a:chOff x="8270875" y="1960562"/>
            <a:chExt cx="1358900" cy="1209675"/>
          </a:xfrm>
          <a:solidFill>
            <a:srgbClr val="E3460F"/>
          </a:solidFill>
        </p:grpSpPr>
        <p:sp>
          <p:nvSpPr>
            <p:cNvPr id="33" name="Freeform 21"/>
            <p:cNvSpPr/>
            <p:nvPr/>
          </p:nvSpPr>
          <p:spPr bwMode="auto">
            <a:xfrm>
              <a:off x="9004300" y="2386013"/>
              <a:ext cx="625475" cy="149225"/>
            </a:xfrm>
            <a:custGeom>
              <a:avLst/>
              <a:gdLst>
                <a:gd name="T0" fmla="*/ 0 w 394"/>
                <a:gd name="T1" fmla="*/ 94 h 94"/>
                <a:gd name="T2" fmla="*/ 394 w 394"/>
                <a:gd name="T3" fmla="*/ 94 h 94"/>
                <a:gd name="T4" fmla="*/ 339 w 394"/>
                <a:gd name="T5" fmla="*/ 0 h 94"/>
                <a:gd name="T6" fmla="*/ 53 w 394"/>
                <a:gd name="T7" fmla="*/ 0 h 94"/>
                <a:gd name="T8" fmla="*/ 0 w 3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4" extrusionOk="0">
                  <a:moveTo>
                    <a:pt x="0" y="94"/>
                  </a:moveTo>
                  <a:lnTo>
                    <a:pt x="394" y="94"/>
                  </a:lnTo>
                  <a:lnTo>
                    <a:pt x="339" y="0"/>
                  </a:lnTo>
                  <a:lnTo>
                    <a:pt x="53" y="0"/>
                  </a:lnTo>
                  <a:lnTo>
                    <a:pt x="0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34" name="Freeform 22"/>
            <p:cNvSpPr/>
            <p:nvPr/>
          </p:nvSpPr>
          <p:spPr bwMode="auto">
            <a:xfrm>
              <a:off x="9247188" y="2597149"/>
              <a:ext cx="382587" cy="150813"/>
            </a:xfrm>
            <a:custGeom>
              <a:avLst/>
              <a:gdLst>
                <a:gd name="T0" fmla="*/ 0 w 241"/>
                <a:gd name="T1" fmla="*/ 0 h 95"/>
                <a:gd name="T2" fmla="*/ 55 w 241"/>
                <a:gd name="T3" fmla="*/ 95 h 95"/>
                <a:gd name="T4" fmla="*/ 186 w 241"/>
                <a:gd name="T5" fmla="*/ 95 h 95"/>
                <a:gd name="T6" fmla="*/ 241 w 241"/>
                <a:gd name="T7" fmla="*/ 0 h 95"/>
                <a:gd name="T8" fmla="*/ 0 w 241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95" extrusionOk="0">
                  <a:moveTo>
                    <a:pt x="0" y="0"/>
                  </a:moveTo>
                  <a:lnTo>
                    <a:pt x="55" y="95"/>
                  </a:lnTo>
                  <a:lnTo>
                    <a:pt x="186" y="95"/>
                  </a:lnTo>
                  <a:lnTo>
                    <a:pt x="24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35" name="Freeform 23"/>
            <p:cNvSpPr/>
            <p:nvPr/>
          </p:nvSpPr>
          <p:spPr bwMode="auto">
            <a:xfrm>
              <a:off x="8270875" y="2597149"/>
              <a:ext cx="625475" cy="150813"/>
            </a:xfrm>
            <a:custGeom>
              <a:avLst/>
              <a:gdLst>
                <a:gd name="T0" fmla="*/ 394 w 394"/>
                <a:gd name="T1" fmla="*/ 0 h 95"/>
                <a:gd name="T2" fmla="*/ 0 w 394"/>
                <a:gd name="T3" fmla="*/ 0 h 95"/>
                <a:gd name="T4" fmla="*/ 55 w 394"/>
                <a:gd name="T5" fmla="*/ 95 h 95"/>
                <a:gd name="T6" fmla="*/ 341 w 394"/>
                <a:gd name="T7" fmla="*/ 95 h 95"/>
                <a:gd name="T8" fmla="*/ 394 w 394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95" extrusionOk="0">
                  <a:moveTo>
                    <a:pt x="394" y="0"/>
                  </a:moveTo>
                  <a:lnTo>
                    <a:pt x="0" y="0"/>
                  </a:lnTo>
                  <a:lnTo>
                    <a:pt x="55" y="95"/>
                  </a:lnTo>
                  <a:lnTo>
                    <a:pt x="341" y="95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36" name="Freeform 24"/>
            <p:cNvSpPr/>
            <p:nvPr/>
          </p:nvSpPr>
          <p:spPr bwMode="auto">
            <a:xfrm>
              <a:off x="8270875" y="2386013"/>
              <a:ext cx="384175" cy="149225"/>
            </a:xfrm>
            <a:custGeom>
              <a:avLst/>
              <a:gdLst>
                <a:gd name="T0" fmla="*/ 187 w 242"/>
                <a:gd name="T1" fmla="*/ 0 h 94"/>
                <a:gd name="T2" fmla="*/ 55 w 242"/>
                <a:gd name="T3" fmla="*/ 0 h 94"/>
                <a:gd name="T4" fmla="*/ 0 w 242"/>
                <a:gd name="T5" fmla="*/ 94 h 94"/>
                <a:gd name="T6" fmla="*/ 242 w 242"/>
                <a:gd name="T7" fmla="*/ 94 h 94"/>
                <a:gd name="T8" fmla="*/ 187 w 242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94" extrusionOk="0">
                  <a:moveTo>
                    <a:pt x="187" y="0"/>
                  </a:moveTo>
                  <a:lnTo>
                    <a:pt x="55" y="0"/>
                  </a:lnTo>
                  <a:lnTo>
                    <a:pt x="0" y="94"/>
                  </a:lnTo>
                  <a:lnTo>
                    <a:pt x="242" y="9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37" name="Freeform 25"/>
            <p:cNvSpPr/>
            <p:nvPr/>
          </p:nvSpPr>
          <p:spPr bwMode="auto">
            <a:xfrm>
              <a:off x="9124950" y="1990725"/>
              <a:ext cx="279400" cy="333375"/>
            </a:xfrm>
            <a:custGeom>
              <a:avLst/>
              <a:gdLst>
                <a:gd name="T0" fmla="*/ 110 w 176"/>
                <a:gd name="T1" fmla="*/ 210 h 210"/>
                <a:gd name="T2" fmla="*/ 176 w 176"/>
                <a:gd name="T3" fmla="*/ 96 h 210"/>
                <a:gd name="T4" fmla="*/ 121 w 176"/>
                <a:gd name="T5" fmla="*/ 0 h 210"/>
                <a:gd name="T6" fmla="*/ 0 w 176"/>
                <a:gd name="T7" fmla="*/ 210 h 210"/>
                <a:gd name="T8" fmla="*/ 110 w 176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10" extrusionOk="0">
                  <a:moveTo>
                    <a:pt x="110" y="210"/>
                  </a:moveTo>
                  <a:lnTo>
                    <a:pt x="176" y="96"/>
                  </a:lnTo>
                  <a:lnTo>
                    <a:pt x="121" y="0"/>
                  </a:lnTo>
                  <a:lnTo>
                    <a:pt x="0" y="210"/>
                  </a:lnTo>
                  <a:lnTo>
                    <a:pt x="110" y="2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38" name="Freeform 26"/>
            <p:cNvSpPr/>
            <p:nvPr/>
          </p:nvSpPr>
          <p:spPr bwMode="auto">
            <a:xfrm>
              <a:off x="8637588" y="2627313"/>
              <a:ext cx="400050" cy="542925"/>
            </a:xfrm>
            <a:custGeom>
              <a:avLst/>
              <a:gdLst>
                <a:gd name="T0" fmla="*/ 197 w 252"/>
                <a:gd name="T1" fmla="*/ 0 h 342"/>
                <a:gd name="T2" fmla="*/ 0 w 252"/>
                <a:gd name="T3" fmla="*/ 342 h 342"/>
                <a:gd name="T4" fmla="*/ 110 w 252"/>
                <a:gd name="T5" fmla="*/ 342 h 342"/>
                <a:gd name="T6" fmla="*/ 252 w 252"/>
                <a:gd name="T7" fmla="*/ 95 h 342"/>
                <a:gd name="T8" fmla="*/ 197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342" extrusionOk="0">
                  <a:moveTo>
                    <a:pt x="197" y="0"/>
                  </a:moveTo>
                  <a:lnTo>
                    <a:pt x="0" y="342"/>
                  </a:lnTo>
                  <a:lnTo>
                    <a:pt x="110" y="342"/>
                  </a:lnTo>
                  <a:lnTo>
                    <a:pt x="252" y="95"/>
                  </a:lnTo>
                  <a:lnTo>
                    <a:pt x="1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39" name="Freeform 27"/>
            <p:cNvSpPr/>
            <p:nvPr/>
          </p:nvSpPr>
          <p:spPr bwMode="auto">
            <a:xfrm>
              <a:off x="8496300" y="2808288"/>
              <a:ext cx="279400" cy="331788"/>
            </a:xfrm>
            <a:custGeom>
              <a:avLst/>
              <a:gdLst>
                <a:gd name="T0" fmla="*/ 66 w 176"/>
                <a:gd name="T1" fmla="*/ 0 h 209"/>
                <a:gd name="T2" fmla="*/ 0 w 176"/>
                <a:gd name="T3" fmla="*/ 114 h 209"/>
                <a:gd name="T4" fmla="*/ 55 w 176"/>
                <a:gd name="T5" fmla="*/ 209 h 209"/>
                <a:gd name="T6" fmla="*/ 176 w 176"/>
                <a:gd name="T7" fmla="*/ 0 h 209"/>
                <a:gd name="T8" fmla="*/ 66 w 176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66" y="0"/>
                  </a:moveTo>
                  <a:lnTo>
                    <a:pt x="0" y="114"/>
                  </a:lnTo>
                  <a:lnTo>
                    <a:pt x="55" y="209"/>
                  </a:lnTo>
                  <a:lnTo>
                    <a:pt x="176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40" name="Freeform 28"/>
            <p:cNvSpPr/>
            <p:nvPr/>
          </p:nvSpPr>
          <p:spPr bwMode="auto">
            <a:xfrm>
              <a:off x="8496300" y="1990725"/>
              <a:ext cx="400050" cy="544513"/>
            </a:xfrm>
            <a:custGeom>
              <a:avLst/>
              <a:gdLst>
                <a:gd name="T0" fmla="*/ 252 w 252"/>
                <a:gd name="T1" fmla="*/ 343 h 343"/>
                <a:gd name="T2" fmla="*/ 55 w 252"/>
                <a:gd name="T3" fmla="*/ 0 h 343"/>
                <a:gd name="T4" fmla="*/ 0 w 252"/>
                <a:gd name="T5" fmla="*/ 96 h 343"/>
                <a:gd name="T6" fmla="*/ 144 w 252"/>
                <a:gd name="T7" fmla="*/ 343 h 343"/>
                <a:gd name="T8" fmla="*/ 252 w 252"/>
                <a:gd name="T9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343" extrusionOk="0">
                  <a:moveTo>
                    <a:pt x="252" y="343"/>
                  </a:moveTo>
                  <a:lnTo>
                    <a:pt x="55" y="0"/>
                  </a:lnTo>
                  <a:lnTo>
                    <a:pt x="0" y="96"/>
                  </a:lnTo>
                  <a:lnTo>
                    <a:pt x="144" y="343"/>
                  </a:lnTo>
                  <a:lnTo>
                    <a:pt x="252" y="3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41" name="Freeform 29"/>
            <p:cNvSpPr/>
            <p:nvPr/>
          </p:nvSpPr>
          <p:spPr bwMode="auto">
            <a:xfrm>
              <a:off x="8983663" y="2838450"/>
              <a:ext cx="279400" cy="331788"/>
            </a:xfrm>
            <a:custGeom>
              <a:avLst/>
              <a:gdLst>
                <a:gd name="T0" fmla="*/ 0 w 176"/>
                <a:gd name="T1" fmla="*/ 95 h 209"/>
                <a:gd name="T2" fmla="*/ 66 w 176"/>
                <a:gd name="T3" fmla="*/ 209 h 209"/>
                <a:gd name="T4" fmla="*/ 176 w 176"/>
                <a:gd name="T5" fmla="*/ 209 h 209"/>
                <a:gd name="T6" fmla="*/ 55 w 176"/>
                <a:gd name="T7" fmla="*/ 0 h 209"/>
                <a:gd name="T8" fmla="*/ 0 w 176"/>
                <a:gd name="T9" fmla="*/ 9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 extrusionOk="0">
                  <a:moveTo>
                    <a:pt x="0" y="95"/>
                  </a:moveTo>
                  <a:lnTo>
                    <a:pt x="66" y="209"/>
                  </a:lnTo>
                  <a:lnTo>
                    <a:pt x="176" y="209"/>
                  </a:lnTo>
                  <a:lnTo>
                    <a:pt x="5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42" name="Freeform 30"/>
            <p:cNvSpPr/>
            <p:nvPr/>
          </p:nvSpPr>
          <p:spPr bwMode="auto">
            <a:xfrm>
              <a:off x="9004300" y="2597149"/>
              <a:ext cx="400050" cy="542925"/>
            </a:xfrm>
            <a:custGeom>
              <a:avLst/>
              <a:gdLst>
                <a:gd name="T0" fmla="*/ 0 w 252"/>
                <a:gd name="T1" fmla="*/ 0 h 342"/>
                <a:gd name="T2" fmla="*/ 197 w 252"/>
                <a:gd name="T3" fmla="*/ 342 h 342"/>
                <a:gd name="T4" fmla="*/ 252 w 252"/>
                <a:gd name="T5" fmla="*/ 247 h 342"/>
                <a:gd name="T6" fmla="*/ 108 w 252"/>
                <a:gd name="T7" fmla="*/ 0 h 342"/>
                <a:gd name="T8" fmla="*/ 0 w 252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342" extrusionOk="0">
                  <a:moveTo>
                    <a:pt x="0" y="0"/>
                  </a:moveTo>
                  <a:lnTo>
                    <a:pt x="197" y="342"/>
                  </a:lnTo>
                  <a:lnTo>
                    <a:pt x="252" y="247"/>
                  </a:lnTo>
                  <a:lnTo>
                    <a:pt x="1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200"/>
            </a:p>
          </p:txBody>
        </p:sp>
        <p:sp>
          <p:nvSpPr>
            <p:cNvPr id="43" name="Freeform 31"/>
            <p:cNvSpPr/>
            <p:nvPr/>
          </p:nvSpPr>
          <p:spPr bwMode="auto">
            <a:xfrm>
              <a:off x="8637588" y="1960562"/>
              <a:ext cx="625475" cy="544513"/>
            </a:xfrm>
            <a:custGeom>
              <a:avLst/>
              <a:gdLst>
                <a:gd name="T0" fmla="*/ 394 w 394"/>
                <a:gd name="T1" fmla="*/ 0 h 343"/>
                <a:gd name="T2" fmla="*/ 284 w 394"/>
                <a:gd name="T3" fmla="*/ 0 h 343"/>
                <a:gd name="T4" fmla="*/ 197 w 394"/>
                <a:gd name="T5" fmla="*/ 152 h 343"/>
                <a:gd name="T6" fmla="*/ 110 w 394"/>
                <a:gd name="T7" fmla="*/ 0 h 343"/>
                <a:gd name="T8" fmla="*/ 0 w 394"/>
                <a:gd name="T9" fmla="*/ 0 h 343"/>
                <a:gd name="T10" fmla="*/ 197 w 394"/>
                <a:gd name="T11" fmla="*/ 343 h 343"/>
                <a:gd name="T12" fmla="*/ 394 w 394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4" h="343" extrusionOk="0">
                  <a:moveTo>
                    <a:pt x="394" y="0"/>
                  </a:moveTo>
                  <a:lnTo>
                    <a:pt x="284" y="0"/>
                  </a:lnTo>
                  <a:lnTo>
                    <a:pt x="197" y="152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197" y="343"/>
                  </a:lnTo>
                  <a:lnTo>
                    <a:pt x="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sz="12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ome\Downloads\shutterstock_55555790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 bwMode="auto">
          <a:xfrm>
            <a:off x="0" y="12699"/>
            <a:ext cx="12192000" cy="6858000"/>
          </a:xfrm>
          <a:prstGeom prst="rect">
            <a:avLst/>
          </a:prstGeom>
          <a:solidFill>
            <a:srgbClr val="00206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Изображение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1"/>
            <a:ext cx="8412480" cy="6858000"/>
          </a:xfrm>
          <a:prstGeom prst="rect">
            <a:avLst/>
          </a:prstGeom>
        </p:spPr>
      </p:pic>
      <p:pic>
        <p:nvPicPr>
          <p:cNvPr id="7" name="Изображение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56837" y="1651756"/>
            <a:ext cx="4572728" cy="4053566"/>
          </a:xfrm>
          <a:prstGeom prst="rect">
            <a:avLst/>
          </a:prstGeom>
        </p:spPr>
      </p:pic>
      <p:pic>
        <p:nvPicPr>
          <p:cNvPr id="8" name="Picture 4" descr="S:\!TEMP\endemix\logo SW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286402" y="2571588"/>
            <a:ext cx="2377684" cy="779456"/>
          </a:xfrm>
          <a:prstGeom prst="rect">
            <a:avLst/>
          </a:prstGeom>
          <a:noFill/>
        </p:spPr>
      </p:pic>
      <p:sp>
        <p:nvSpPr>
          <p:cNvPr id="9" name="Прямоугольник 9"/>
          <p:cNvSpPr/>
          <p:nvPr/>
        </p:nvSpPr>
        <p:spPr bwMode="auto">
          <a:xfrm>
            <a:off x="7286402" y="3691127"/>
            <a:ext cx="4213240" cy="1067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  <a:defRPr/>
            </a:pPr>
            <a:r>
              <a:rPr lang="en-US" sz="3600" b="1">
                <a:solidFill>
                  <a:schemeClr val="bg1"/>
                </a:solidFill>
              </a:rPr>
              <a:t>C</a:t>
            </a:r>
            <a:r>
              <a:rPr lang="ru-RU" sz="3600" b="1">
                <a:solidFill>
                  <a:schemeClr val="bg1"/>
                </a:solidFill>
              </a:rPr>
              <a:t>ПАСИБО</a:t>
            </a:r>
            <a:br>
              <a:rPr lang="ru-RU" sz="3600" b="1">
                <a:solidFill>
                  <a:schemeClr val="bg1"/>
                </a:solidFill>
              </a:rPr>
            </a:br>
            <a:r>
              <a:rPr lang="ru-RU" sz="3600" b="1">
                <a:solidFill>
                  <a:schemeClr val="bg1"/>
                </a:solidFill>
              </a:rPr>
              <a:t>ЗА ВНИМАНИЕ!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0" name="Прямоугольник 1"/>
          <p:cNvSpPr/>
          <p:nvPr/>
        </p:nvSpPr>
        <p:spPr bwMode="auto">
          <a:xfrm>
            <a:off x="7286402" y="4862446"/>
            <a:ext cx="315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</a:rPr>
              <a:t>www.siberianwellness.com</a:t>
            </a:r>
            <a:endParaRPr lang="ru-RU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 bwMode="auto">
          <a:xfrm>
            <a:off x="-4099" y="2831552"/>
            <a:ext cx="4119205" cy="29425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4109014" y="2768672"/>
            <a:ext cx="4059095" cy="29912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4114800" y="1"/>
            <a:ext cx="4059096" cy="28315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pic>
        <p:nvPicPr>
          <p:cNvPr id="43" name="Picture 7" descr="D:\2019\ПРЕЗЕНТАЦИИ\эсеншалс\sorb-2.png"/>
          <p:cNvPicPr>
            <a:picLocks noChangeAspect="1" noChangeArrowheads="1"/>
          </p:cNvPicPr>
          <p:nvPr/>
        </p:nvPicPr>
        <p:blipFill>
          <a:blip r:embed="rId3"/>
          <a:srcRect b="31944"/>
          <a:stretch/>
        </p:blipFill>
        <p:spPr bwMode="auto">
          <a:xfrm>
            <a:off x="5197808" y="86838"/>
            <a:ext cx="2110055" cy="542562"/>
          </a:xfrm>
          <a:prstGeom prst="rect">
            <a:avLst/>
          </a:prstGeom>
          <a:noFill/>
        </p:spPr>
      </p:pic>
      <p:sp>
        <p:nvSpPr>
          <p:cNvPr id="45" name="Прямоугольник 44"/>
          <p:cNvSpPr/>
          <p:nvPr/>
        </p:nvSpPr>
        <p:spPr bwMode="auto">
          <a:xfrm>
            <a:off x="-1" y="1"/>
            <a:ext cx="4114800" cy="2831551"/>
          </a:xfrm>
          <a:prstGeom prst="rect">
            <a:avLst/>
          </a:prstGeom>
          <a:solidFill>
            <a:srgbClr val="6A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Прямоугольный треугольник 45"/>
          <p:cNvSpPr/>
          <p:nvPr/>
        </p:nvSpPr>
        <p:spPr bwMode="auto">
          <a:xfrm rot="13418533">
            <a:off x="3748088" y="1164840"/>
            <a:ext cx="651064" cy="651064"/>
          </a:xfrm>
          <a:prstGeom prst="rtTriangle">
            <a:avLst/>
          </a:prstGeom>
          <a:solidFill>
            <a:srgbClr val="6A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7" name="Picture 13" descr="D:\2019\ПРЕЗЕНТАЦИИ\эсеншалс\МИНЕРал.png"/>
          <p:cNvPicPr>
            <a:picLocks noChangeAspect="1" noChangeArrowheads="1"/>
          </p:cNvPicPr>
          <p:nvPr/>
        </p:nvPicPr>
        <p:blipFill>
          <a:blip r:embed="rId4"/>
          <a:srcRect b="28149"/>
          <a:stretch/>
        </p:blipFill>
        <p:spPr bwMode="auto">
          <a:xfrm>
            <a:off x="1382633" y="105375"/>
            <a:ext cx="2201023" cy="634150"/>
          </a:xfrm>
          <a:prstGeom prst="rect">
            <a:avLst/>
          </a:prstGeom>
          <a:noFill/>
        </p:spPr>
      </p:pic>
      <p:pic>
        <p:nvPicPr>
          <p:cNvPr id="48" name="Picture 14" descr="D:\2019\ПРЕЗЕНТАЦИИ\эсеншалс\МИНЕРал иконка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82745" y="287199"/>
            <a:ext cx="529481" cy="529481"/>
          </a:xfrm>
          <a:prstGeom prst="rect">
            <a:avLst/>
          </a:prstGeom>
          <a:noFill/>
        </p:spPr>
      </p:pic>
      <p:sp>
        <p:nvSpPr>
          <p:cNvPr id="50" name="Прямоугольник 49"/>
          <p:cNvSpPr/>
          <p:nvPr/>
        </p:nvSpPr>
        <p:spPr bwMode="auto">
          <a:xfrm>
            <a:off x="8158504" y="-17361"/>
            <a:ext cx="4033496" cy="2848911"/>
          </a:xfrm>
          <a:prstGeom prst="rect">
            <a:avLst/>
          </a:prstGeom>
          <a:solidFill>
            <a:srgbClr val="32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" name="Picture 15" descr="D:\2019\ПРЕЗЕНТАЦИИ\эсеншалс\probiot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525923" y="211211"/>
            <a:ext cx="525308" cy="527751"/>
          </a:xfrm>
          <a:prstGeom prst="rect">
            <a:avLst/>
          </a:prstGeom>
          <a:noFill/>
        </p:spPr>
      </p:pic>
      <p:pic>
        <p:nvPicPr>
          <p:cNvPr id="52" name="Picture 16" descr="D:\2019\ПРЕЗЕНТАЦИИ\эсеншалс\probiot-2.png"/>
          <p:cNvPicPr>
            <a:picLocks noChangeAspect="1" noChangeArrowheads="1"/>
          </p:cNvPicPr>
          <p:nvPr/>
        </p:nvPicPr>
        <p:blipFill>
          <a:blip r:embed="rId7"/>
          <a:srcRect b="29548"/>
          <a:stretch/>
        </p:blipFill>
        <p:spPr bwMode="auto">
          <a:xfrm>
            <a:off x="9112789" y="105375"/>
            <a:ext cx="2504356" cy="615350"/>
          </a:xfrm>
          <a:prstGeom prst="rect">
            <a:avLst/>
          </a:prstGeom>
          <a:noFill/>
        </p:spPr>
      </p:pic>
      <p:sp>
        <p:nvSpPr>
          <p:cNvPr id="54" name="Прямоугольный треугольник 53"/>
          <p:cNvSpPr/>
          <p:nvPr/>
        </p:nvSpPr>
        <p:spPr bwMode="auto">
          <a:xfrm rot="13418533">
            <a:off x="7755375" y="1200653"/>
            <a:ext cx="651064" cy="651064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 bwMode="auto">
          <a:xfrm>
            <a:off x="8158504" y="2831552"/>
            <a:ext cx="4033496" cy="295148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Прямоугольный треугольник 55"/>
          <p:cNvSpPr/>
          <p:nvPr/>
        </p:nvSpPr>
        <p:spPr bwMode="auto">
          <a:xfrm rot="2679930">
            <a:off x="7848365" y="3917139"/>
            <a:ext cx="651064" cy="651064"/>
          </a:xfrm>
          <a:prstGeom prst="rt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7" name="Прямоугольный треугольник 56"/>
          <p:cNvSpPr/>
          <p:nvPr/>
        </p:nvSpPr>
        <p:spPr bwMode="auto">
          <a:xfrm rot="2713486">
            <a:off x="3869930" y="4054267"/>
            <a:ext cx="651064" cy="651064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" name="Прямоугольный треугольник 57"/>
          <p:cNvSpPr/>
          <p:nvPr/>
        </p:nvSpPr>
        <p:spPr bwMode="auto">
          <a:xfrm rot="18835277">
            <a:off x="10951909" y="2409984"/>
            <a:ext cx="651064" cy="651064"/>
          </a:xfrm>
          <a:prstGeom prst="rtTriangle">
            <a:avLst/>
          </a:prstGeom>
          <a:solidFill>
            <a:srgbClr val="32B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" name="Прямоугольный треугольник 58"/>
          <p:cNvSpPr/>
          <p:nvPr/>
        </p:nvSpPr>
        <p:spPr bwMode="auto">
          <a:xfrm rot="8108757">
            <a:off x="1564822" y="2590199"/>
            <a:ext cx="651064" cy="651064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" name="Picture 7" descr="D:\2019\ПРЕЗЕНТАЦИИ\эсеншалс\vitam-2.png"/>
          <p:cNvPicPr>
            <a:picLocks noChangeAspect="1" noChangeArrowheads="1"/>
          </p:cNvPicPr>
          <p:nvPr/>
        </p:nvPicPr>
        <p:blipFill>
          <a:blip r:embed="rId8"/>
          <a:srcRect b="29153"/>
          <a:stretch/>
        </p:blipFill>
        <p:spPr bwMode="auto">
          <a:xfrm>
            <a:off x="9462302" y="2967802"/>
            <a:ext cx="2113534" cy="635000"/>
          </a:xfrm>
          <a:prstGeom prst="rect">
            <a:avLst/>
          </a:prstGeom>
          <a:noFill/>
        </p:spPr>
      </p:pic>
      <p:pic>
        <p:nvPicPr>
          <p:cNvPr id="62" name="Picture 8" descr="D:\2019\ПРЕЗЕНТАЦИИ\эсеншалс\vitam.pn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8769713" y="3076427"/>
            <a:ext cx="526375" cy="526375"/>
          </a:xfrm>
          <a:prstGeom prst="rect">
            <a:avLst/>
          </a:prstGeom>
          <a:noFill/>
        </p:spPr>
      </p:pic>
      <p:pic>
        <p:nvPicPr>
          <p:cNvPr id="64" name="Picture 4" descr="D:\2019\ПРЕЗЕНТАЦИИ\эсеншалс\botan.png"/>
          <p:cNvPicPr>
            <a:picLocks noChangeAspect="1" noChangeArrowheads="1"/>
          </p:cNvPicPr>
          <p:nvPr/>
        </p:nvPicPr>
        <p:blipFill>
          <a:blip r:embed="rId10"/>
          <a:srcRect b="28439"/>
          <a:stretch/>
        </p:blipFill>
        <p:spPr bwMode="auto">
          <a:xfrm>
            <a:off x="5419962" y="2944340"/>
            <a:ext cx="1986517" cy="592009"/>
          </a:xfrm>
          <a:prstGeom prst="rect">
            <a:avLst/>
          </a:prstGeom>
          <a:noFill/>
        </p:spPr>
      </p:pic>
      <p:pic>
        <p:nvPicPr>
          <p:cNvPr id="65" name="Picture 5" descr="D:\2019\ПРЕЗЕНТАЦИИ\эсеншалс\botan-2.png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4710512" y="3110311"/>
            <a:ext cx="544574" cy="544574"/>
          </a:xfrm>
          <a:prstGeom prst="rect">
            <a:avLst/>
          </a:prstGeom>
          <a:noFill/>
        </p:spPr>
      </p:pic>
      <p:pic>
        <p:nvPicPr>
          <p:cNvPr id="68" name="Picture 2" descr="D:\2019\ПРЕЗЕНТАЦИИ\эсеншалс\Fatty.png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682745" y="3094952"/>
            <a:ext cx="489323" cy="489323"/>
          </a:xfrm>
          <a:prstGeom prst="rect">
            <a:avLst/>
          </a:prstGeom>
          <a:noFill/>
        </p:spPr>
      </p:pic>
      <p:pic>
        <p:nvPicPr>
          <p:cNvPr id="69" name="Picture 3" descr="D:\2019\ПРЕЗЕНТАЦИИ\эсеншалс\fatty_2.png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1291964" y="2958701"/>
            <a:ext cx="2479522" cy="696183"/>
          </a:xfrm>
          <a:prstGeom prst="rect">
            <a:avLst/>
          </a:prstGeom>
          <a:noFill/>
        </p:spPr>
      </p:pic>
      <p:pic>
        <p:nvPicPr>
          <p:cNvPr id="33" name="Picture 2" descr="D:\2019\ПРЕЗЕНТАЦИИ\эсеншалс\500663 copy.png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8846862" y="1065942"/>
            <a:ext cx="2366856" cy="1825922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 bwMode="auto">
          <a:xfrm>
            <a:off x="0" y="5356860"/>
            <a:ext cx="12191999" cy="1501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530302" y="5695447"/>
            <a:ext cx="3003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chemeClr val="tx1">
                    <a:lumMod val="75000"/>
                    <a:lumOff val="25000"/>
                  </a:schemeClr>
                </a:solidFill>
              </a:rPr>
              <a:t>ESSENTIAL</a:t>
            </a:r>
            <a:endParaRPr lang="ru-RU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2" name="Picture 9" descr="D:\2019\!_ Бренды_!\!_ESSENTIALS_!\ESSENTIAL\500629.png"/>
          <p:cNvPicPr>
            <a:picLocks noChangeAspect="1" noChangeArrowheads="1"/>
          </p:cNvPicPr>
          <p:nvPr/>
        </p:nvPicPr>
        <p:blipFill>
          <a:blip r:embed="rId15"/>
          <a:stretch/>
        </p:blipFill>
        <p:spPr bwMode="auto">
          <a:xfrm>
            <a:off x="323097" y="1258406"/>
            <a:ext cx="1152077" cy="1478814"/>
          </a:xfrm>
          <a:prstGeom prst="rect">
            <a:avLst/>
          </a:prstGeom>
          <a:noFill/>
        </p:spPr>
      </p:pic>
      <p:pic>
        <p:nvPicPr>
          <p:cNvPr id="42" name="Picture 6" descr="D:\2019\ПРЕЗЕНТАЦИИ\эсеншалс\sorb.png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8462319" y="221287"/>
            <a:ext cx="517675" cy="517675"/>
          </a:xfrm>
          <a:prstGeom prst="rect">
            <a:avLst/>
          </a:prstGeom>
          <a:noFill/>
        </p:spPr>
      </p:pic>
      <p:pic>
        <p:nvPicPr>
          <p:cNvPr id="76" name="Picture 2" descr="D:\2019\!_ Бренды_!\!_ESSENTIALS_!\ESSENTIAL\500656.png"/>
          <p:cNvPicPr>
            <a:picLocks noChangeAspect="1" noChangeArrowheads="1"/>
          </p:cNvPicPr>
          <p:nvPr/>
        </p:nvPicPr>
        <p:blipFill>
          <a:blip r:embed="rId17"/>
          <a:stretch/>
        </p:blipFill>
        <p:spPr bwMode="auto">
          <a:xfrm>
            <a:off x="5942922" y="3799023"/>
            <a:ext cx="1403868" cy="1755638"/>
          </a:xfrm>
          <a:prstGeom prst="rect">
            <a:avLst/>
          </a:prstGeom>
          <a:noFill/>
        </p:spPr>
      </p:pic>
      <p:pic>
        <p:nvPicPr>
          <p:cNvPr id="6" name="Picture 2" descr="БАД Elemvitals. Selenium with siberian herbs, 60 капсул"/>
          <p:cNvPicPr>
            <a:picLocks noChangeAspect="1" noChangeArrowheads="1"/>
          </p:cNvPicPr>
          <p:nvPr/>
        </p:nvPicPr>
        <p:blipFill>
          <a:blip r:embed="rId18"/>
          <a:stretch/>
        </p:blipFill>
        <p:spPr bwMode="auto">
          <a:xfrm>
            <a:off x="2079134" y="1070845"/>
            <a:ext cx="1488276" cy="1488276"/>
          </a:xfrm>
          <a:prstGeom prst="rect">
            <a:avLst/>
          </a:prstGeom>
          <a:noFill/>
        </p:spPr>
      </p:pic>
      <p:pic>
        <p:nvPicPr>
          <p:cNvPr id="8" name="Picture 4" descr="БАД Elemvitals. Magnesium with siberian herbs, 60 капсул "/>
          <p:cNvPicPr>
            <a:picLocks noChangeAspect="1" noChangeArrowheads="1"/>
          </p:cNvPicPr>
          <p:nvPr/>
        </p:nvPicPr>
        <p:blipFill>
          <a:blip r:embed="rId19"/>
          <a:stretch/>
        </p:blipFill>
        <p:spPr bwMode="auto">
          <a:xfrm>
            <a:off x="1219463" y="1056248"/>
            <a:ext cx="1488276" cy="1488276"/>
          </a:xfrm>
          <a:prstGeom prst="rect">
            <a:avLst/>
          </a:prstGeom>
          <a:noFill/>
        </p:spPr>
      </p:pic>
      <p:pic>
        <p:nvPicPr>
          <p:cNvPr id="13" name="Picture 2" descr="БАД Essential Vitamins. Lady's Formula, 30 капсул"/>
          <p:cNvPicPr>
            <a:picLocks noChangeAspect="1" noChangeArrowheads="1"/>
          </p:cNvPicPr>
          <p:nvPr/>
        </p:nvPicPr>
        <p:blipFill>
          <a:blip r:embed="rId20"/>
          <a:stretch/>
        </p:blipFill>
        <p:spPr bwMode="auto">
          <a:xfrm>
            <a:off x="9686820" y="3733607"/>
            <a:ext cx="1854469" cy="1854469"/>
          </a:xfrm>
          <a:prstGeom prst="rect">
            <a:avLst/>
          </a:prstGeom>
          <a:noFill/>
        </p:spPr>
      </p:pic>
      <p:pic>
        <p:nvPicPr>
          <p:cNvPr id="14" name="Picture 12" descr="БАД Essential Vitamins. Vitamin D3, 30 мл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8479385" y="3633010"/>
            <a:ext cx="1706489" cy="1706489"/>
          </a:xfrm>
          <a:prstGeom prst="rect">
            <a:avLst/>
          </a:prstGeom>
          <a:noFill/>
        </p:spPr>
      </p:pic>
      <p:pic>
        <p:nvPicPr>
          <p:cNvPr id="16" name="Picture 2" descr="БАД Essence of Botanics.Aronia &amp; Lutein, 30 капсул "/>
          <p:cNvPicPr>
            <a:picLocks noChangeAspect="1" noChangeArrowheads="1"/>
          </p:cNvPicPr>
          <p:nvPr/>
        </p:nvPicPr>
        <p:blipFill>
          <a:blip r:embed="rId22"/>
          <a:stretch/>
        </p:blipFill>
        <p:spPr bwMode="auto">
          <a:xfrm>
            <a:off x="4580396" y="3544926"/>
            <a:ext cx="1882254" cy="1882254"/>
          </a:xfrm>
          <a:prstGeom prst="rect">
            <a:avLst/>
          </a:prstGeom>
          <a:noFill/>
        </p:spPr>
      </p:pic>
      <p:pic>
        <p:nvPicPr>
          <p:cNvPr id="17" name="Picture 8" descr="БАД Trimegavitals. Siberian linseed oil and omega-3 concentrate, 30 капсул"/>
          <p:cNvPicPr>
            <a:picLocks noChangeAspect="1" noChangeArrowheads="1"/>
          </p:cNvPicPr>
          <p:nvPr/>
        </p:nvPicPr>
        <p:blipFill>
          <a:blip r:embed="rId23"/>
          <a:stretch/>
        </p:blipFill>
        <p:spPr bwMode="auto">
          <a:xfrm>
            <a:off x="518334" y="3529907"/>
            <a:ext cx="1892973" cy="1892973"/>
          </a:xfrm>
          <a:prstGeom prst="rect">
            <a:avLst/>
          </a:prstGeom>
          <a:noFill/>
        </p:spPr>
      </p:pic>
      <p:pic>
        <p:nvPicPr>
          <p:cNvPr id="38" name="Picture 4" descr="D:\2019\ПРЕЗЕНТАЦИИ\эсеншалс\500660 copy.png"/>
          <p:cNvPicPr>
            <a:picLocks noChangeAspect="1" noChangeArrowheads="1"/>
          </p:cNvPicPr>
          <p:nvPr/>
        </p:nvPicPr>
        <p:blipFill>
          <a:blip r:embed="rId24"/>
          <a:stretch/>
        </p:blipFill>
        <p:spPr bwMode="auto">
          <a:xfrm>
            <a:off x="1606275" y="4078948"/>
            <a:ext cx="1877526" cy="1438412"/>
          </a:xfrm>
          <a:prstGeom prst="rect">
            <a:avLst/>
          </a:prstGeom>
          <a:noFill/>
        </p:spPr>
      </p:pic>
      <p:pic>
        <p:nvPicPr>
          <p:cNvPr id="21" name="Picture 2" descr="БАД Lymphosan J Comfort, 90 г"/>
          <p:cNvPicPr>
            <a:picLocks noChangeAspect="1" noChangeArrowheads="1"/>
          </p:cNvPicPr>
          <p:nvPr/>
        </p:nvPicPr>
        <p:blipFill>
          <a:blip r:embed="rId25"/>
          <a:stretch/>
        </p:blipFill>
        <p:spPr bwMode="auto">
          <a:xfrm>
            <a:off x="4334278" y="978150"/>
            <a:ext cx="1892191" cy="1892191"/>
          </a:xfrm>
          <a:prstGeom prst="rect">
            <a:avLst/>
          </a:prstGeom>
          <a:noFill/>
        </p:spPr>
      </p:pic>
      <p:pic>
        <p:nvPicPr>
          <p:cNvPr id="22" name="Picture 6" descr="БАД Lymphosan Pure Life, 90 г"/>
          <p:cNvPicPr>
            <a:picLocks noChangeAspect="1" noChangeArrowheads="1"/>
          </p:cNvPicPr>
          <p:nvPr/>
        </p:nvPicPr>
        <p:blipFill>
          <a:blip r:embed="rId26"/>
          <a:stretch/>
        </p:blipFill>
        <p:spPr bwMode="auto">
          <a:xfrm>
            <a:off x="5250659" y="969573"/>
            <a:ext cx="1892191" cy="1892191"/>
          </a:xfrm>
          <a:prstGeom prst="rect">
            <a:avLst/>
          </a:prstGeom>
          <a:noFill/>
        </p:spPr>
      </p:pic>
      <p:pic>
        <p:nvPicPr>
          <p:cNvPr id="23" name="Picture 12" descr="БАД Lymphosan F Beauty, 90 г"/>
          <p:cNvPicPr>
            <a:picLocks noChangeAspect="1" noChangeArrowheads="1"/>
          </p:cNvPicPr>
          <p:nvPr/>
        </p:nvPicPr>
        <p:blipFill>
          <a:blip r:embed="rId27"/>
          <a:stretch/>
        </p:blipFill>
        <p:spPr bwMode="auto">
          <a:xfrm>
            <a:off x="6147036" y="969726"/>
            <a:ext cx="1892191" cy="1892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6" name="Picture 8" descr="БАД Essential Vitamins. Vitamins with Calcium, 60 капсул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38416" y="1929206"/>
            <a:ext cx="2857500" cy="2857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 bwMode="auto">
          <a:xfrm>
            <a:off x="0" y="0"/>
            <a:ext cx="12191997" cy="7207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Изображение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4364" y="144957"/>
            <a:ext cx="468568" cy="415370"/>
          </a:xfrm>
          <a:prstGeom prst="rect">
            <a:avLst/>
          </a:prstGeom>
        </p:spPr>
      </p:pic>
      <p:pic>
        <p:nvPicPr>
          <p:cNvPr id="7" name="Picture 7" descr="D:\2019\ПРЕЗЕНТАЦИИ\эсеншалс\vitam-2.png"/>
          <p:cNvPicPr>
            <a:picLocks noChangeAspect="1" noChangeArrowheads="1"/>
          </p:cNvPicPr>
          <p:nvPr/>
        </p:nvPicPr>
        <p:blipFill>
          <a:blip r:embed="rId4"/>
          <a:srcRect b="29153"/>
          <a:stretch/>
        </p:blipFill>
        <p:spPr bwMode="auto">
          <a:xfrm>
            <a:off x="843132" y="0"/>
            <a:ext cx="2113534" cy="635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 bwMode="auto">
          <a:xfrm>
            <a:off x="-1" y="6137275"/>
            <a:ext cx="12191997" cy="720724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БАД Essential Vitamins. Lady's Formula, 30 капсул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545695" y="2453256"/>
            <a:ext cx="2857500" cy="2857500"/>
          </a:xfrm>
          <a:prstGeom prst="rect">
            <a:avLst/>
          </a:prstGeom>
          <a:noFill/>
        </p:spPr>
      </p:pic>
      <p:pic>
        <p:nvPicPr>
          <p:cNvPr id="2052" name="Picture 4" descr="БАД Essential. Glucosamine &amp; Chondroitin, 60 капсул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906835" y="2000250"/>
            <a:ext cx="2857500" cy="2857500"/>
          </a:xfrm>
          <a:prstGeom prst="rect">
            <a:avLst/>
          </a:prstGeom>
          <a:noFill/>
        </p:spPr>
      </p:pic>
      <p:pic>
        <p:nvPicPr>
          <p:cNvPr id="2054" name="Picture 6" descr="БАД Essential Vitamins. Betaine &amp; B-vitamins, 30 капсул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7314114" y="2528757"/>
            <a:ext cx="2857500" cy="2857500"/>
          </a:xfrm>
          <a:prstGeom prst="rect">
            <a:avLst/>
          </a:prstGeom>
          <a:noFill/>
        </p:spPr>
      </p:pic>
      <p:pic>
        <p:nvPicPr>
          <p:cNvPr id="2058" name="Picture 10" descr="БАД Essential Vitamins. Natural Vitamin E, 30 мл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9063578" y="1777739"/>
            <a:ext cx="2857500" cy="2857500"/>
          </a:xfrm>
          <a:prstGeom prst="rect">
            <a:avLst/>
          </a:prstGeom>
          <a:noFill/>
        </p:spPr>
      </p:pic>
      <p:pic>
        <p:nvPicPr>
          <p:cNvPr id="2060" name="Picture 12" descr="БАД Essential Vitamins. Vitamin D3, 30 мл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9927148" y="1777739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1" y="1"/>
            <a:ext cx="12191999" cy="720724"/>
          </a:xfrm>
          <a:prstGeom prst="rect">
            <a:avLst/>
          </a:prstGeom>
          <a:solidFill>
            <a:srgbClr val="6A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-2" y="6137275"/>
            <a:ext cx="12191999" cy="720724"/>
          </a:xfrm>
          <a:prstGeom prst="rect">
            <a:avLst/>
          </a:prstGeom>
          <a:solidFill>
            <a:srgbClr val="6A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" name="Изображение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4364" y="144957"/>
            <a:ext cx="468568" cy="415370"/>
          </a:xfrm>
          <a:prstGeom prst="rect">
            <a:avLst/>
          </a:prstGeom>
        </p:spPr>
      </p:pic>
      <p:pic>
        <p:nvPicPr>
          <p:cNvPr id="1026" name="Picture 2" descr="БАД Elemvitals. Selenium with siberian herbs, 60 капсул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041310" y="2097857"/>
            <a:ext cx="2857500" cy="2857500"/>
          </a:xfrm>
          <a:prstGeom prst="rect">
            <a:avLst/>
          </a:prstGeom>
          <a:noFill/>
        </p:spPr>
      </p:pic>
      <p:pic>
        <p:nvPicPr>
          <p:cNvPr id="1032" name="Picture 8" descr="БАД Elemvitals. Zinc with siberian herbs, 60 капсул 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346725" y="2285781"/>
            <a:ext cx="2857500" cy="2857500"/>
          </a:xfrm>
          <a:prstGeom prst="rect">
            <a:avLst/>
          </a:prstGeom>
          <a:noFill/>
        </p:spPr>
      </p:pic>
      <p:pic>
        <p:nvPicPr>
          <p:cNvPr id="1034" name="Picture 10" descr="БАД Elemvitals. Calcium with Siberian herbs, 60 капсул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14111" y="2269003"/>
            <a:ext cx="2857500" cy="2857500"/>
          </a:xfrm>
          <a:prstGeom prst="rect">
            <a:avLst/>
          </a:prstGeom>
          <a:noFill/>
        </p:spPr>
      </p:pic>
      <p:pic>
        <p:nvPicPr>
          <p:cNvPr id="1036" name="Picture 12" descr="БАД Elemvitals. Iodine with siberian herbs, 60 капсул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612313" y="2097857"/>
            <a:ext cx="2857500" cy="2857500"/>
          </a:xfrm>
          <a:prstGeom prst="rect">
            <a:avLst/>
          </a:prstGeom>
          <a:noFill/>
        </p:spPr>
      </p:pic>
      <p:pic>
        <p:nvPicPr>
          <p:cNvPr id="1028" name="Picture 4" descr="БАД Elemvitals. Magnesium with siberian herbs, 60 капсул 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2180724" y="2042500"/>
            <a:ext cx="2857500" cy="2857500"/>
          </a:xfrm>
          <a:prstGeom prst="rect">
            <a:avLst/>
          </a:prstGeom>
          <a:noFill/>
        </p:spPr>
      </p:pic>
      <p:pic>
        <p:nvPicPr>
          <p:cNvPr id="1030" name="Picture 6" descr="БАД ElemVitals. Iron with siberian herbs, 60 капсул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3892561" y="2269003"/>
            <a:ext cx="2857500" cy="2857500"/>
          </a:xfrm>
          <a:prstGeom prst="rect">
            <a:avLst/>
          </a:prstGeom>
          <a:noFill/>
        </p:spPr>
      </p:pic>
      <p:pic>
        <p:nvPicPr>
          <p:cNvPr id="23" name="Picture 13" descr="D:\2019\ПРЕЗЕНТАЦИИ\эсеншалс\МИНЕРал.png"/>
          <p:cNvPicPr>
            <a:picLocks noChangeAspect="1" noChangeArrowheads="1"/>
          </p:cNvPicPr>
          <p:nvPr/>
        </p:nvPicPr>
        <p:blipFill>
          <a:blip r:embed="rId9"/>
          <a:srcRect b="28149"/>
          <a:stretch/>
        </p:blipFill>
        <p:spPr bwMode="auto">
          <a:xfrm>
            <a:off x="842349" y="-16835"/>
            <a:ext cx="2201023" cy="63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0"/>
            <a:ext cx="12191997" cy="7207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Изображение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4364" y="144957"/>
            <a:ext cx="468568" cy="415370"/>
          </a:xfrm>
          <a:prstGeom prst="rect">
            <a:avLst/>
          </a:prstGeom>
        </p:spPr>
      </p:pic>
      <p:pic>
        <p:nvPicPr>
          <p:cNvPr id="7" name="Picture 3" descr="D:\2019\ПРЕЗЕНТАЦИИ\эсеншалс\fatty_2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15742" y="12270"/>
            <a:ext cx="2479522" cy="69618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 bwMode="auto">
          <a:xfrm>
            <a:off x="3" y="6137275"/>
            <a:ext cx="12191997" cy="7207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БАД Trimegavitals. Borage and amaranth oil, 30 капсул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92932" y="2117696"/>
            <a:ext cx="2857500" cy="2857500"/>
          </a:xfrm>
          <a:prstGeom prst="rect">
            <a:avLst/>
          </a:prstGeom>
          <a:noFill/>
        </p:spPr>
      </p:pic>
      <p:pic>
        <p:nvPicPr>
          <p:cNvPr id="4100" name="Picture 4" descr="БАД Trimegavitals. All-Natural Beta-Carotene in Sea Buckthorn Oil, 30 капсул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285798" y="1767455"/>
            <a:ext cx="2857500" cy="2857500"/>
          </a:xfrm>
          <a:prstGeom prst="rect">
            <a:avLst/>
          </a:prstGeom>
          <a:noFill/>
        </p:spPr>
      </p:pic>
      <p:pic>
        <p:nvPicPr>
          <p:cNvPr id="4102" name="Picture 6" descr="БАД Trimegavitals. Lutein and Zeaxanthin Superconcentrate, 30 капсул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003830" y="2126085"/>
            <a:ext cx="2857500" cy="2857500"/>
          </a:xfrm>
          <a:prstGeom prst="rect">
            <a:avLst/>
          </a:prstGeom>
          <a:noFill/>
        </p:spPr>
      </p:pic>
      <p:pic>
        <p:nvPicPr>
          <p:cNvPr id="4104" name="Picture 8" descr="БАД Trimegavitals. Siberian linseed oil and omega-3 concentrate, 30 капсул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721862" y="1773748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1997" cy="7207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pic>
        <p:nvPicPr>
          <p:cNvPr id="9" name="Изображение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4364" y="144957"/>
            <a:ext cx="468568" cy="415370"/>
          </a:xfrm>
          <a:prstGeom prst="rect">
            <a:avLst/>
          </a:prstGeom>
        </p:spPr>
      </p:pic>
      <p:pic>
        <p:nvPicPr>
          <p:cNvPr id="5" name="Picture 7" descr="D:\2019\ПРЕЗЕНТАЦИИ\эсеншалс\sorb-2.png"/>
          <p:cNvPicPr>
            <a:picLocks noChangeAspect="1" noChangeArrowheads="1"/>
          </p:cNvPicPr>
          <p:nvPr/>
        </p:nvPicPr>
        <p:blipFill>
          <a:blip r:embed="rId3"/>
          <a:srcRect b="31944"/>
          <a:stretch/>
        </p:blipFill>
        <p:spPr bwMode="auto">
          <a:xfrm>
            <a:off x="827146" y="0"/>
            <a:ext cx="2110055" cy="54256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 bwMode="auto">
          <a:xfrm>
            <a:off x="-1" y="6137275"/>
            <a:ext cx="12191997" cy="7207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pic>
        <p:nvPicPr>
          <p:cNvPr id="6146" name="Picture 2" descr="БАД Lymphosan J Comfort, 90 г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598933" y="2075751"/>
            <a:ext cx="2857500" cy="2857500"/>
          </a:xfrm>
          <a:prstGeom prst="rect">
            <a:avLst/>
          </a:prstGeom>
          <a:noFill/>
        </p:spPr>
      </p:pic>
      <p:pic>
        <p:nvPicPr>
          <p:cNvPr id="6148" name="Picture 4" descr="БАД Lymphosan N Support, 90 г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823726" y="2075751"/>
            <a:ext cx="2857500" cy="2857500"/>
          </a:xfrm>
          <a:prstGeom prst="rect">
            <a:avLst/>
          </a:prstGeom>
          <a:noFill/>
        </p:spPr>
      </p:pic>
      <p:pic>
        <p:nvPicPr>
          <p:cNvPr id="6150" name="Picture 6" descr="БАД Lymphosan Pure Life, 90 г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048519" y="2075751"/>
            <a:ext cx="2857500" cy="2857500"/>
          </a:xfrm>
          <a:prstGeom prst="rect">
            <a:avLst/>
          </a:prstGeom>
          <a:noFill/>
        </p:spPr>
      </p:pic>
      <p:pic>
        <p:nvPicPr>
          <p:cNvPr id="6152" name="Picture 8" descr="БАД Lymphosan L Vitality, 90 г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5273312" y="2075751"/>
            <a:ext cx="2857500" cy="2857500"/>
          </a:xfrm>
          <a:prstGeom prst="rect">
            <a:avLst/>
          </a:prstGeom>
          <a:noFill/>
        </p:spPr>
      </p:pic>
      <p:pic>
        <p:nvPicPr>
          <p:cNvPr id="6154" name="Picture 10" descr="БАД Lymphosan C Balance, 90 г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6498105" y="2075751"/>
            <a:ext cx="2857500" cy="2857500"/>
          </a:xfrm>
          <a:prstGeom prst="rect">
            <a:avLst/>
          </a:prstGeom>
          <a:noFill/>
        </p:spPr>
      </p:pic>
      <p:pic>
        <p:nvPicPr>
          <p:cNvPr id="6156" name="Picture 12" descr="БАД Lymphosan F Beauty, 90 г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7722898" y="2075751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5536691" y="3217194"/>
            <a:ext cx="1118618" cy="1568199"/>
          </a:xfrm>
          <a:prstGeom prst="rect">
            <a:avLst/>
          </a:prstGeom>
        </p:spPr>
      </p:pic>
      <p:pic>
        <p:nvPicPr>
          <p:cNvPr id="4" name="Picture 4" descr="D:\Загрузки\shutterstock_591351833.jpg"/>
          <p:cNvPicPr>
            <a:picLocks noChangeAspect="1" noChangeArrowheads="1"/>
          </p:cNvPicPr>
          <p:nvPr/>
        </p:nvPicPr>
        <p:blipFill>
          <a:blip r:embed="rId3"/>
          <a:srcRect t="-784"/>
          <a:stretch/>
        </p:blipFill>
        <p:spPr bwMode="auto">
          <a:xfrm>
            <a:off x="0" y="-53754"/>
            <a:ext cx="12192000" cy="6911753"/>
          </a:xfrm>
          <a:prstGeom prst="rect">
            <a:avLst/>
          </a:prstGeom>
          <a:noFill/>
          <a:effectLst/>
        </p:spPr>
      </p:pic>
      <p:sp>
        <p:nvSpPr>
          <p:cNvPr id="15" name="TextBox 14"/>
          <p:cNvSpPr txBox="1"/>
          <p:nvPr/>
        </p:nvSpPr>
        <p:spPr bwMode="auto">
          <a:xfrm>
            <a:off x="3422425" y="5742567"/>
            <a:ext cx="8058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3600" b="1">
                <a:solidFill>
                  <a:schemeClr val="bg1"/>
                </a:solidFill>
              </a:rPr>
              <a:t>SYNCHROVITALS</a:t>
            </a:r>
            <a:endParaRPr/>
          </a:p>
          <a:p>
            <a:pPr algn="r">
              <a:defRPr/>
            </a:pPr>
            <a:endParaRPr lang="ru-RU" sz="3600">
              <a:solidFill>
                <a:schemeClr val="bg1"/>
              </a:solidFill>
            </a:endParaRPr>
          </a:p>
        </p:txBody>
      </p:sp>
      <p:pic>
        <p:nvPicPr>
          <p:cNvPr id="3" name="Изображение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5983" y="285172"/>
            <a:ext cx="757156" cy="671193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 bwMode="auto">
          <a:xfrm>
            <a:off x="624561" y="956364"/>
            <a:ext cx="10475522" cy="4839303"/>
            <a:chOff x="1571199" y="1505462"/>
            <a:chExt cx="8723920" cy="4030127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571199" y="2189756"/>
              <a:ext cx="1892812" cy="270053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656815" y="2835056"/>
              <a:ext cx="1892812" cy="270053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3806233" y="1637652"/>
              <a:ext cx="1892812" cy="270053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7338129" y="1505462"/>
              <a:ext cx="1892812" cy="2700533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8402307" y="2364439"/>
              <a:ext cx="1892812" cy="27005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0" y="0"/>
            <a:ext cx="12191999" cy="3530009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Изображение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5983" y="285172"/>
            <a:ext cx="757156" cy="671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3831844" y="1771476"/>
            <a:ext cx="42595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600" b="1">
                <a:solidFill>
                  <a:schemeClr val="bg1"/>
                </a:solidFill>
              </a:rPr>
              <a:t>DAILY BOX</a:t>
            </a:r>
            <a:endParaRPr/>
          </a:p>
          <a:p>
            <a:pPr>
              <a:defRPr/>
            </a:pPr>
            <a:endParaRPr lang="ru-RU" sz="6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 bwMode="auto">
          <a:xfrm>
            <a:off x="-1" y="0"/>
            <a:ext cx="12191999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400"/>
          </a:p>
        </p:txBody>
      </p:sp>
      <p:grpSp>
        <p:nvGrpSpPr>
          <p:cNvPr id="3" name="Группа 2"/>
          <p:cNvGrpSpPr/>
          <p:nvPr/>
        </p:nvGrpSpPr>
        <p:grpSpPr bwMode="auto">
          <a:xfrm>
            <a:off x="-61355" y="1716765"/>
            <a:ext cx="12253356" cy="5141236"/>
            <a:chOff x="0" y="-25845"/>
            <a:chExt cx="10331983" cy="5169345"/>
          </a:xfrm>
        </p:grpSpPr>
        <p:sp>
          <p:nvSpPr>
            <p:cNvPr id="2" name="Прямоугольник 1"/>
            <p:cNvSpPr/>
            <p:nvPr/>
          </p:nvSpPr>
          <p:spPr bwMode="auto">
            <a:xfrm>
              <a:off x="0" y="0"/>
              <a:ext cx="2509509" cy="51435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2509510" y="-25845"/>
              <a:ext cx="2773438" cy="51435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5282949" y="0"/>
              <a:ext cx="2591259" cy="51435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7874208" y="0"/>
              <a:ext cx="2457775" cy="5143500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9888" y="2924537"/>
            <a:ext cx="2976187" cy="3983801"/>
          </a:xfrm>
          <a:prstGeom prst="rect">
            <a:avLst/>
          </a:prstGeom>
        </p:spPr>
      </p:pic>
      <p:pic>
        <p:nvPicPr>
          <p:cNvPr id="18" name="Изображение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5983" y="285172"/>
            <a:ext cx="757156" cy="6711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89286" y="2924536"/>
            <a:ext cx="5114741" cy="36807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293312" y="2924536"/>
            <a:ext cx="4898688" cy="3933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36086" y="-262947"/>
            <a:ext cx="5293489" cy="22498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525688" y="1875335"/>
            <a:ext cx="5465089" cy="5684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w="http://schemas.openxmlformats.org/wordprocessingml/2006/main" xmlns:m="http://schemas.openxmlformats.org/officeDocument/2006/math" xmlns="">
      <p:transition spd="med" advClick="1">
        <p:push dir="u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</Words>
  <Application>Microsoft Office PowerPoint</Application>
  <DocSecurity>0</DocSecurity>
  <PresentationFormat>Širokoúhlá obrazovka</PresentationFormat>
  <Paragraphs>14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FITNESS CATALYST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Yulian Tursin</dc:creator>
  <cp:keywords/>
  <dc:description/>
  <cp:lastModifiedBy>Roman Čekyl</cp:lastModifiedBy>
  <cp:revision>40</cp:revision>
  <dcterms:created xsi:type="dcterms:W3CDTF">2022-08-02T07:32:00Z</dcterms:created>
  <dcterms:modified xsi:type="dcterms:W3CDTF">2023-05-17T16:50:34Z</dcterms:modified>
  <cp:category/>
  <dc:identifier/>
  <cp:contentStatus/>
  <dc:language/>
  <cp:version/>
</cp:coreProperties>
</file>